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4" r:id="rId15"/>
    <p:sldId id="279" r:id="rId16"/>
    <p:sldId id="275" r:id="rId17"/>
    <p:sldId id="276" r:id="rId18"/>
    <p:sldId id="277" r:id="rId19"/>
    <p:sldId id="278" r:id="rId20"/>
    <p:sldId id="280" r:id="rId21"/>
    <p:sldId id="281" r:id="rId22"/>
    <p:sldId id="282" r:id="rId23"/>
    <p:sldId id="283" r:id="rId24"/>
    <p:sldId id="285" r:id="rId25"/>
    <p:sldId id="284" r:id="rId26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493" autoAdjust="0"/>
  </p:normalViewPr>
  <p:slideViewPr>
    <p:cSldViewPr>
      <p:cViewPr>
        <p:scale>
          <a:sx n="78" d="100"/>
          <a:sy n="78" d="100"/>
        </p:scale>
        <p:origin x="-924" y="-6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4948ED-29D7-403A-BC2E-9F01FB839405}" type="datetimeFigureOut">
              <a:rPr lang="vi-VN" smtClean="0"/>
              <a:pPr/>
              <a:t>07/03/2017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CB7599-911A-4570-933A-5FCCE8B1A12F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xmlns="" val="4284933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(Gò Vấp)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Màu</a:t>
            </a:r>
            <a:r>
              <a:rPr lang="en-US" baseline="0" smtClean="0"/>
              <a:t> đỏ: mức độ trường xác định</a:t>
            </a:r>
          </a:p>
          <a:p>
            <a:r>
              <a:rPr lang="en-US" baseline="0" smtClean="0"/>
              <a:t>Màu xanh: mức độ đúng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7: có lỗi đánh máy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8: có lỗi từ ngữ (nào)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Đề</a:t>
            </a:r>
            <a:r>
              <a:rPr lang="en-US" baseline="0" smtClean="0"/>
              <a:t> khối 5 (Quận 2) – ma trận không rõ ràng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Câu</a:t>
            </a:r>
            <a:r>
              <a:rPr lang="en-US" baseline="0" smtClean="0"/>
              <a:t> 4: các câu trả lời chưa phù hợp với câu hỏi.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mtClean="0"/>
              <a:t>Một</a:t>
            </a:r>
            <a:r>
              <a:rPr lang="en-US" baseline="0" smtClean="0"/>
              <a:t> số câu hỏi ở mức 4 tốt: câu 1: đề khối 4 (Nhà Bè)</a:t>
            </a:r>
          </a:p>
          <a:p>
            <a:r>
              <a:rPr lang="en-US" baseline="0" smtClean="0"/>
              <a:t>Câu 2: đề khối 3 (Nhà Bè)</a:t>
            </a:r>
          </a:p>
          <a:p>
            <a:r>
              <a:rPr lang="en-US" baseline="0" smtClean="0"/>
              <a:t>Câu 3: đề khối 3 (Q4) – bài đọc “Cục tẩy”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4475022-E07E-4346-BFA9-00D12A3DD219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48494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509579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3554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11408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84349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141448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6656742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255970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212487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70898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170765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ED1D87-DEF2-4CF6-A984-1E7A32DDEB3F}" type="datetimeFigureOut">
              <a:rPr lang="en-US" smtClean="0"/>
              <a:pPr/>
              <a:t>07/03/2017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4EADFD-7C32-4AB2-BAF8-18F80CEDE3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76846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Times New Roman" pitchFamily="18" charset="0"/>
          <a:ea typeface="+mj-ea"/>
          <a:cs typeface="Times New Roman" pitchFamily="18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3000" kern="1200">
          <a:solidFill>
            <a:schemeClr val="tx1"/>
          </a:solidFill>
          <a:latin typeface="Times New Roman" pitchFamily="18" charset="0"/>
          <a:ea typeface="+mn-ea"/>
          <a:cs typeface="Times New Roman" pitchFamily="18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990600" y="206375"/>
            <a:ext cx="8458200" cy="1470025"/>
          </a:xfrm>
        </p:spPr>
        <p:txBody>
          <a:bodyPr>
            <a:normAutofit/>
          </a:bodyPr>
          <a:lstStyle/>
          <a:p>
            <a:r>
              <a:rPr lang="en-US" sz="2300" b="1" dirty="0" smtClean="0"/>
              <a:t>SỞ GIÁO DỤC VÀ ĐÀO TẠO THÀNH PHỐ HỒ CHÍ MINH</a:t>
            </a:r>
            <a:br>
              <a:rPr lang="en-US" sz="2300" b="1" dirty="0" smtClean="0"/>
            </a:br>
            <a:r>
              <a:rPr lang="en-US" sz="2300" b="1" dirty="0" smtClean="0"/>
              <a:t>PHÒNG GIÁO DỤC TIỂU HỌC</a:t>
            </a:r>
            <a:endParaRPr lang="en-US" sz="2300" b="1" dirty="0"/>
          </a:p>
        </p:txBody>
      </p:sp>
      <p:sp>
        <p:nvSpPr>
          <p:cNvPr id="11" name="Subtitle 2"/>
          <p:cNvSpPr>
            <a:spLocks noGrp="1"/>
          </p:cNvSpPr>
          <p:nvPr>
            <p:ph type="subTitle" idx="1"/>
          </p:nvPr>
        </p:nvSpPr>
        <p:spPr>
          <a:xfrm>
            <a:off x="-8056" y="2420888"/>
            <a:ext cx="9144000" cy="2376264"/>
          </a:xfrm>
        </p:spPr>
        <p:txBody>
          <a:bodyPr>
            <a:normAutofit/>
          </a:bodyPr>
          <a:lstStyle/>
          <a:p>
            <a:r>
              <a:rPr lang="en-US" sz="3800" b="1" kern="1500" dirty="0" smtClean="0">
                <a:solidFill>
                  <a:srgbClr val="FF0000"/>
                </a:solidFill>
              </a:rPr>
              <a:t>TẬP HUẤN </a:t>
            </a:r>
            <a:r>
              <a:rPr lang="en-US" sz="3800" b="1" dirty="0" smtClean="0">
                <a:solidFill>
                  <a:srgbClr val="FF0000"/>
                </a:solidFill>
              </a:rPr>
              <a:t>NÂNG CAO NĂNG LỰC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 RA ĐỀ KIỂM TRA ĐỊNH KỲ </a:t>
            </a:r>
          </a:p>
          <a:p>
            <a:r>
              <a:rPr lang="en-US" sz="3800" b="1" dirty="0" smtClean="0">
                <a:solidFill>
                  <a:srgbClr val="FF0000"/>
                </a:solidFill>
              </a:rPr>
              <a:t>THEO TT 22/2016/TT-BGDĐT</a:t>
            </a:r>
            <a:endParaRPr lang="en-US" sz="3800" dirty="0">
              <a:solidFill>
                <a:srgbClr val="FF0000"/>
              </a:solidFill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288878"/>
            <a:ext cx="1280615" cy="12806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8885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5.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các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động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Bàn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, </a:t>
            </a:r>
            <a:r>
              <a:rPr lang="en-US" b="1" dirty="0" err="1"/>
              <a:t>tự</a:t>
            </a:r>
            <a:r>
              <a:rPr lang="en-US" b="1" dirty="0"/>
              <a:t> </a:t>
            </a:r>
            <a:r>
              <a:rPr lang="en-US" b="1" dirty="0" err="1"/>
              <a:t>hào</a:t>
            </a:r>
            <a:r>
              <a:rPr lang="en-US" b="1" dirty="0"/>
              <a:t>,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Đọc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viết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thăm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hỏi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Bò</a:t>
            </a:r>
            <a:r>
              <a:rPr lang="en-US" b="1" dirty="0"/>
              <a:t>,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chuyển</a:t>
            </a:r>
            <a:r>
              <a:rPr lang="en-US" b="1" dirty="0"/>
              <a:t>,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endParaRPr lang="en-US" b="1" dirty="0"/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dạy</a:t>
            </a:r>
            <a:r>
              <a:rPr lang="en-US" b="1" dirty="0"/>
              <a:t>, </a:t>
            </a:r>
            <a:r>
              <a:rPr lang="en-US" b="1" dirty="0" err="1"/>
              <a:t>nhẹ</a:t>
            </a:r>
            <a:r>
              <a:rPr lang="en-US" b="1" dirty="0"/>
              <a:t> </a:t>
            </a:r>
            <a:r>
              <a:rPr lang="en-US" b="1" dirty="0" err="1"/>
              <a:t>nhàng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6. </a:t>
            </a:r>
            <a:r>
              <a:rPr lang="en-US" b="1" dirty="0" err="1">
                <a:solidFill>
                  <a:srgbClr val="FF0000"/>
                </a:solidFill>
              </a:rPr>
              <a:t>Dòng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dưới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đây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chỉ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người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gần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gũi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trường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cha </a:t>
            </a:r>
            <a:r>
              <a:rPr lang="en-US" b="1" dirty="0" err="1"/>
              <a:t>mẹ</a:t>
            </a:r>
            <a:r>
              <a:rPr lang="en-US" b="1" dirty="0"/>
              <a:t>, </a:t>
            </a:r>
            <a:r>
              <a:rPr lang="en-US" b="1" dirty="0" err="1"/>
              <a:t>công</a:t>
            </a:r>
            <a:r>
              <a:rPr lang="en-US" b="1" dirty="0"/>
              <a:t> </a:t>
            </a:r>
            <a:r>
              <a:rPr lang="en-US" b="1" dirty="0" err="1"/>
              <a:t>nhân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b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thầy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nông</a:t>
            </a:r>
            <a:r>
              <a:rPr lang="en-US" b="1" dirty="0"/>
              <a:t> </a:t>
            </a:r>
            <a:r>
              <a:rPr lang="en-US" b="1" dirty="0" err="1" smtClean="0"/>
              <a:t>dân</a:t>
            </a:r>
            <a:endParaRPr lang="en-US" b="1" dirty="0" smtClean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ông</a:t>
            </a:r>
            <a:r>
              <a:rPr lang="en-US" b="1" dirty="0"/>
              <a:t> </a:t>
            </a:r>
            <a:r>
              <a:rPr lang="en-US" b="1" dirty="0" err="1"/>
              <a:t>bà</a:t>
            </a:r>
            <a:r>
              <a:rPr lang="en-US" b="1" dirty="0"/>
              <a:t>,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, </a:t>
            </a:r>
            <a:r>
              <a:rPr lang="en-US" b="1" dirty="0" err="1"/>
              <a:t>anh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endParaRPr lang="en-US" b="1" dirty="0"/>
          </a:p>
          <a:p>
            <a:pPr>
              <a:buNone/>
              <a:tabLst>
                <a:tab pos="539750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thầy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bạn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bè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bảo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mẫu</a:t>
            </a:r>
            <a:r>
              <a:rPr lang="en-US" b="1" dirty="0">
                <a:solidFill>
                  <a:srgbClr val="0070C0"/>
                </a:solidFill>
              </a:rPr>
              <a:t>,…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7.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tìm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nghĩa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“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sinh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ra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bất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bàn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chân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thiếu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ngón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smtClean="0">
                <a:solidFill>
                  <a:srgbClr val="FF0000"/>
                </a:solidFill>
              </a:rPr>
              <a:t>  </a:t>
            </a:r>
          </a:p>
          <a:p>
            <a:pPr>
              <a:buNone/>
            </a:pPr>
            <a:r>
              <a:rPr lang="en-US" b="1" dirty="0" err="1" smtClean="0"/>
              <a:t>Từ</a:t>
            </a:r>
            <a:r>
              <a:rPr lang="en-US" b="1" dirty="0" smtClean="0"/>
              <a:t> </a:t>
            </a:r>
            <a:r>
              <a:rPr lang="en-US" b="1" dirty="0" err="1" smtClean="0"/>
              <a:t>trái</a:t>
            </a:r>
            <a:r>
              <a:rPr lang="en-US" b="1" dirty="0" smtClean="0"/>
              <a:t> </a:t>
            </a:r>
            <a:r>
              <a:rPr lang="en-US" b="1" dirty="0" err="1" smtClean="0"/>
              <a:t>nghĩa</a:t>
            </a:r>
            <a:r>
              <a:rPr lang="en-US" b="1" dirty="0" smtClean="0"/>
              <a:t> </a:t>
            </a:r>
            <a:r>
              <a:rPr lang="en-US" b="1" dirty="0" err="1" smtClean="0"/>
              <a:t>là</a:t>
            </a:r>
            <a:r>
              <a:rPr lang="en-US" b="1" dirty="0" smtClean="0"/>
              <a:t>:……………………….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8.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đại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sau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/>
              <a:t>     “</a:t>
            </a:r>
            <a:r>
              <a:rPr lang="en-US" b="1" dirty="0" err="1"/>
              <a:t>Thưa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,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vẽ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tiên</a:t>
            </a:r>
            <a:r>
              <a:rPr lang="en-US" b="1" dirty="0"/>
              <a:t> </a:t>
            </a:r>
            <a:r>
              <a:rPr lang="en-US" b="1" dirty="0" err="1"/>
              <a:t>đang</a:t>
            </a:r>
            <a:r>
              <a:rPr lang="en-US" b="1" dirty="0"/>
              <a:t> </a:t>
            </a:r>
            <a:r>
              <a:rPr lang="en-US" b="1" dirty="0" err="1"/>
              <a:t>gõ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đũa</a:t>
            </a:r>
            <a:r>
              <a:rPr lang="en-US" b="1" dirty="0"/>
              <a:t> </a:t>
            </a:r>
            <a:r>
              <a:rPr lang="en-US" b="1" dirty="0" err="1"/>
              <a:t>thần</a:t>
            </a:r>
            <a:r>
              <a:rPr lang="en-US" b="1" dirty="0"/>
              <a:t> </a:t>
            </a:r>
            <a:r>
              <a:rPr lang="en-US" b="1" dirty="0" err="1"/>
              <a:t>chữa</a:t>
            </a:r>
            <a:r>
              <a:rPr lang="en-US" b="1" dirty="0"/>
              <a:t>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,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</a:t>
            </a:r>
            <a:r>
              <a:rPr lang="en-US" b="1" dirty="0" err="1"/>
              <a:t>ấy</a:t>
            </a:r>
            <a:r>
              <a:rPr lang="en-US" b="1" dirty="0"/>
              <a:t> </a:t>
            </a:r>
            <a:r>
              <a:rPr lang="en-US" b="1" dirty="0" err="1"/>
              <a:t>cũng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 smtClean="0"/>
              <a:t>.”</a:t>
            </a:r>
          </a:p>
          <a:p>
            <a:pPr>
              <a:buNone/>
            </a:pPr>
            <a:r>
              <a:rPr lang="en-US" b="1" dirty="0" err="1" smtClean="0"/>
              <a:t>Đại</a:t>
            </a:r>
            <a:r>
              <a:rPr lang="en-US" b="1" dirty="0" smtClean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xưng</a:t>
            </a:r>
            <a:r>
              <a:rPr lang="en-US" b="1" dirty="0"/>
              <a:t> </a:t>
            </a:r>
            <a:r>
              <a:rPr lang="en-US" b="1" dirty="0" err="1"/>
              <a:t>hô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:………………......</a:t>
            </a: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9.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tìm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 </a:t>
            </a:r>
            <a:r>
              <a:rPr lang="en-US" b="1" dirty="0" err="1" smtClean="0">
                <a:solidFill>
                  <a:srgbClr val="FF0000"/>
                </a:solidFill>
              </a:rPr>
              <a:t>danh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, 1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trong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: “ </a:t>
            </a:r>
            <a:r>
              <a:rPr lang="en-US" b="1" dirty="0" err="1">
                <a:solidFill>
                  <a:srgbClr val="FF0000"/>
                </a:solidFill>
              </a:rPr>
              <a:t>Nghe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kể</a:t>
            </a:r>
            <a:r>
              <a:rPr lang="en-US" b="1" dirty="0">
                <a:solidFill>
                  <a:srgbClr val="FF0000"/>
                </a:solidFill>
              </a:rPr>
              <a:t>, </a:t>
            </a:r>
            <a:r>
              <a:rPr lang="en-US" b="1" dirty="0" err="1">
                <a:solidFill>
                  <a:srgbClr val="FF0000"/>
                </a:solidFill>
              </a:rPr>
              <a:t>mắt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sáng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lên</a:t>
            </a:r>
            <a:r>
              <a:rPr lang="en-US" b="1" dirty="0">
                <a:solidFill>
                  <a:srgbClr val="FF0000"/>
                </a:solidFill>
              </a:rPr>
              <a:t>, Na </a:t>
            </a:r>
            <a:r>
              <a:rPr lang="en-US" b="1" dirty="0" err="1">
                <a:solidFill>
                  <a:srgbClr val="FF0000"/>
                </a:solidFill>
              </a:rPr>
              <a:t>vui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chị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mình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lắm</a:t>
            </a:r>
            <a:r>
              <a:rPr lang="en-US" b="1" dirty="0" smtClean="0">
                <a:solidFill>
                  <a:srgbClr val="FF0000"/>
                </a:solidFill>
              </a:rPr>
              <a:t>.” 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1 </a:t>
            </a:r>
            <a:r>
              <a:rPr lang="en-US" b="1" dirty="0" err="1"/>
              <a:t>danh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:………………………. </a:t>
            </a:r>
          </a:p>
          <a:p>
            <a:pPr>
              <a:buNone/>
            </a:pPr>
            <a:r>
              <a:rPr lang="en-US" b="1" dirty="0" smtClean="0"/>
              <a:t>	1 </a:t>
            </a:r>
            <a:r>
              <a:rPr lang="en-US" b="1" dirty="0" err="1" smtClean="0"/>
              <a:t>quan</a:t>
            </a:r>
            <a:r>
              <a:rPr lang="en-US" b="1" dirty="0" smtClean="0"/>
              <a:t> </a:t>
            </a:r>
            <a:r>
              <a:rPr lang="en-US" b="1" dirty="0" err="1"/>
              <a:t>hệ</a:t>
            </a:r>
            <a:r>
              <a:rPr lang="en-US" b="1" dirty="0"/>
              <a:t> </a:t>
            </a:r>
            <a:r>
              <a:rPr lang="en-US" b="1" dirty="0" err="1"/>
              <a:t>từ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 smtClean="0"/>
              <a:t>:…………………... </a:t>
            </a:r>
            <a:endParaRPr lang="en-US" b="1" dirty="0"/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10.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hãy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câu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với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cặp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quan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hệ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từ</a:t>
            </a:r>
            <a:r>
              <a:rPr lang="en-US" b="1" dirty="0">
                <a:solidFill>
                  <a:srgbClr val="FF0000"/>
                </a:solidFill>
              </a:rPr>
              <a:t>: “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…..</a:t>
            </a:r>
            <a:r>
              <a:rPr lang="en-US" b="1" dirty="0" err="1">
                <a:solidFill>
                  <a:srgbClr val="FF0000"/>
                </a:solidFill>
              </a:rPr>
              <a:t>nên</a:t>
            </a:r>
            <a:r>
              <a:rPr lang="en-US" b="1" dirty="0">
                <a:solidFill>
                  <a:srgbClr val="FF0000"/>
                </a:solidFill>
              </a:rPr>
              <a:t>” </a:t>
            </a:r>
            <a:r>
              <a:rPr lang="en-US" b="1" dirty="0" err="1">
                <a:solidFill>
                  <a:srgbClr val="FF0000"/>
                </a:solidFill>
              </a:rPr>
              <a:t>nói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tập</a:t>
            </a:r>
            <a:r>
              <a:rPr lang="en-US" b="1" dirty="0">
                <a:solidFill>
                  <a:srgbClr val="FF0000"/>
                </a:solidFill>
              </a:rPr>
              <a:t>. </a:t>
            </a:r>
            <a:br>
              <a:rPr lang="en-US" b="1" dirty="0">
                <a:solidFill>
                  <a:srgbClr val="FF0000"/>
                </a:solidFill>
              </a:rPr>
            </a:br>
            <a:endParaRPr lang="en-US" b="1" dirty="0" smtClean="0">
              <a:solidFill>
                <a:srgbClr val="FF0000"/>
              </a:solidFill>
            </a:endParaRPr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64291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643050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37861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4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8632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số</a:t>
            </a:r>
            <a:r>
              <a:rPr lang="en-US" b="1" dirty="0" smtClean="0"/>
              <a:t> </a:t>
            </a:r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</a:t>
            </a:r>
            <a:r>
              <a:rPr lang="en-US" b="1" dirty="0" err="1" smtClean="0"/>
              <a:t>khác</a:t>
            </a:r>
            <a:endParaRPr lang="en-US" b="1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610248" y="1484785"/>
            <a:ext cx="7238608" cy="5373215"/>
          </a:xfrm>
        </p:spPr>
        <p:txBody>
          <a:bodyPr>
            <a:normAutofit/>
          </a:bodyPr>
          <a:lstStyle/>
          <a:p>
            <a:r>
              <a:rPr lang="vi-VN" b="1" dirty="0">
                <a:solidFill>
                  <a:srgbClr val="FF0000"/>
                </a:solidFill>
              </a:rPr>
              <a:t>Qua bài đọc này, tác giả khuyên em điều </a:t>
            </a:r>
            <a:r>
              <a:rPr lang="vi-VN" b="1" dirty="0" smtClean="0">
                <a:solidFill>
                  <a:srgbClr val="FF0000"/>
                </a:solidFill>
              </a:rPr>
              <a:t>gì? </a:t>
            </a:r>
            <a:endParaRPr lang="vi-VN" b="1" dirty="0">
              <a:solidFill>
                <a:srgbClr val="FF0000"/>
              </a:solidFill>
            </a:endParaRPr>
          </a:p>
          <a:p>
            <a:endParaRPr lang="en-US" b="1" dirty="0" smtClean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 smtClean="0"/>
          </a:p>
          <a:p>
            <a:r>
              <a:rPr lang="vi-VN" b="1" dirty="0">
                <a:solidFill>
                  <a:srgbClr val="FF0000"/>
                </a:solidFill>
              </a:rPr>
              <a:t>Tìm </a:t>
            </a:r>
            <a:r>
              <a:rPr lang="en-US" b="1" dirty="0" err="1" smtClean="0">
                <a:solidFill>
                  <a:srgbClr val="FF0000"/>
                </a:solidFill>
              </a:rPr>
              <a:t>và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ghi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lại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sự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vật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được</a:t>
            </a:r>
            <a:r>
              <a:rPr lang="en-US" b="1" dirty="0" smtClean="0">
                <a:solidFill>
                  <a:srgbClr val="FF0000"/>
                </a:solidFill>
              </a:rPr>
              <a:t> so </a:t>
            </a:r>
            <a:r>
              <a:rPr lang="en-US" b="1" dirty="0" err="1" smtClean="0">
                <a:solidFill>
                  <a:srgbClr val="FF0000"/>
                </a:solidFill>
              </a:rPr>
              <a:t>sánh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với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nhau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trong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câu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văn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sau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vi-VN" b="1" dirty="0"/>
              <a:t>		</a:t>
            </a:r>
            <a:endParaRPr lang="vi-VN" b="1" i="1" dirty="0"/>
          </a:p>
          <a:p>
            <a:pPr algn="ctr">
              <a:buNone/>
            </a:pPr>
            <a:r>
              <a:rPr lang="en-US" b="1" i="1" dirty="0" err="1" smtClean="0"/>
              <a:t>Rơm</a:t>
            </a:r>
            <a:r>
              <a:rPr lang="en-US" b="1" i="1" dirty="0" smtClean="0"/>
              <a:t> </a:t>
            </a:r>
            <a:r>
              <a:rPr lang="en-US" b="1" i="1" dirty="0" err="1" smtClean="0"/>
              <a:t>như</a:t>
            </a:r>
            <a:r>
              <a:rPr lang="en-US" b="1" i="1" dirty="0" smtClean="0"/>
              <a:t> </a:t>
            </a:r>
            <a:r>
              <a:rPr lang="en-US" b="1" i="1" dirty="0" err="1" smtClean="0"/>
              <a:t>tấm</a:t>
            </a:r>
            <a:r>
              <a:rPr lang="en-US" b="1" i="1" dirty="0" smtClean="0"/>
              <a:t> </a:t>
            </a:r>
            <a:r>
              <a:rPr lang="en-US" b="1" i="1" dirty="0" err="1" smtClean="0"/>
              <a:t>thảm</a:t>
            </a:r>
            <a:r>
              <a:rPr lang="en-US" b="1" i="1" dirty="0" smtClean="0"/>
              <a:t> </a:t>
            </a:r>
            <a:r>
              <a:rPr lang="en-US" b="1" i="1" dirty="0" err="1" smtClean="0"/>
              <a:t>vàng</a:t>
            </a:r>
            <a:r>
              <a:rPr lang="en-US" b="1" i="1" dirty="0" smtClean="0"/>
              <a:t> </a:t>
            </a:r>
            <a:r>
              <a:rPr lang="en-US" b="1" i="1" dirty="0" err="1" smtClean="0"/>
              <a:t>khổng</a:t>
            </a:r>
            <a:r>
              <a:rPr lang="en-US" b="1" i="1" dirty="0" smtClean="0"/>
              <a:t> </a:t>
            </a:r>
            <a:r>
              <a:rPr lang="en-US" b="1" i="1" dirty="0" err="1" smtClean="0"/>
              <a:t>lồ</a:t>
            </a:r>
            <a:r>
              <a:rPr lang="en-US" b="1" i="1" dirty="0" smtClean="0"/>
              <a:t>.</a:t>
            </a:r>
            <a:endParaRPr lang="en-US" b="1" i="1" dirty="0"/>
          </a:p>
          <a:p>
            <a:pPr>
              <a:tabLst>
                <a:tab pos="539750" algn="l"/>
              </a:tabLst>
            </a:pPr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5" name="Oval 4"/>
          <p:cNvSpPr/>
          <p:nvPr/>
        </p:nvSpPr>
        <p:spPr>
          <a:xfrm>
            <a:off x="0" y="1556792"/>
            <a:ext cx="1419335" cy="6424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4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2564904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2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4869160"/>
            <a:ext cx="1419335" cy="642452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5805264"/>
            <a:ext cx="1419335" cy="642452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7" grpId="0" animBg="1"/>
      <p:bldP spid="7" grpId="1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nhớ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lòng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dữ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trước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nhắc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loạt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dữ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đơn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nhớ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tin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thấp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nhất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lĩnh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vực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1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/>
        </p:nvGraphicFramePr>
        <p:xfrm>
          <a:off x="0" y="1484784"/>
          <a:ext cx="9144000" cy="52227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0"/>
                <a:gridCol w="4572000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Kể</a:t>
                      </a:r>
                      <a:r>
                        <a:rPr lang="en-US" sz="2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kê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nêu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tên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xác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nhận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vi-VN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nhiêu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Ai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người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nhớ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đã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Nói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với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ai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Tìm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đúng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hay </a:t>
                      </a:r>
                      <a:r>
                        <a:rPr lang="en-US" sz="28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sai</a:t>
                      </a: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8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….</a:t>
                      </a:r>
                      <a:endParaRPr lang="vi-VN" sz="2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nắm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bắt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thích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diễn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đạt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ý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mình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nêu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lời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câu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hỏi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gần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lớp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hiện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chuyể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n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sang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(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ngôn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sang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số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…),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bằng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thích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liệu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(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nghĩa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tóm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tắt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),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theo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ngôn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từ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nhân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2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227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diễn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thảo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luận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khẳng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lại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so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mô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tả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ngôn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1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đoạn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tiếp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Ý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chính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của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thích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biệt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giữa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so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Thông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tin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liệu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ích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không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08720"/>
          </a:xfrm>
        </p:spPr>
        <p:txBody>
          <a:bodyPr/>
          <a:lstStyle/>
          <a:p>
            <a:r>
              <a:rPr lang="en-US" b="1" dirty="0" err="1" smtClean="0">
                <a:solidFill>
                  <a:srgbClr val="FF0000"/>
                </a:solidFill>
              </a:rPr>
              <a:t>Mô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tả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các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mức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độ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nhận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thức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75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quen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tư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cuộc</a:t>
            </a:r>
            <a:r>
              <a:rPr lang="en-US" sz="44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vượt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qua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cấp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đơn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thuần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của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g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tương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tự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gần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như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huống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gặp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trên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lớp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gồm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áp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quy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tắc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phương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pháp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xử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lý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đời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sống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thường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ngày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3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139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864096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19486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quyết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sử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dụng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rõ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hoàn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xét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làm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tỏ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trường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hợp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khác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ở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nhóm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theo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đặc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điểm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chẳng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thay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đổi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nhân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tố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sẽ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rút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4000" b="1" dirty="0" err="1" smtClean="0"/>
              <a:t>Một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ly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sữa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8729634" cy="6072206"/>
          </a:xfrm>
        </p:spPr>
        <p:txBody>
          <a:bodyPr>
            <a:noAutofit/>
          </a:bodyPr>
          <a:lstStyle/>
          <a:p>
            <a:pPr marL="0" indent="449263" algn="just">
              <a:buNone/>
            </a:pPr>
            <a:r>
              <a:rPr lang="en-US" sz="1800" b="1" dirty="0" err="1" smtClean="0"/>
              <a:t>Trưa</a:t>
            </a:r>
            <a:r>
              <a:rPr lang="en-US" sz="1800" b="1" dirty="0" smtClean="0"/>
              <a:t> </a:t>
            </a:r>
            <a:r>
              <a:rPr lang="en-US" sz="1800" b="1" dirty="0" err="1"/>
              <a:t>hôm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bán</a:t>
            </a:r>
            <a:r>
              <a:rPr lang="en-US" sz="1800" b="1" dirty="0"/>
              <a:t> </a:t>
            </a:r>
            <a:r>
              <a:rPr lang="en-US" sz="1800" b="1" dirty="0" err="1"/>
              <a:t>hàng</a:t>
            </a:r>
            <a:r>
              <a:rPr lang="en-US" sz="1800" b="1" dirty="0"/>
              <a:t> </a:t>
            </a:r>
            <a:r>
              <a:rPr lang="en-US" sz="1800" b="1" dirty="0" err="1"/>
              <a:t>rong</a:t>
            </a:r>
            <a:r>
              <a:rPr lang="en-US" sz="1800" b="1" dirty="0"/>
              <a:t> ở </a:t>
            </a:r>
            <a:r>
              <a:rPr lang="en-US" sz="1800" b="1" dirty="0" err="1"/>
              <a:t>các</a:t>
            </a:r>
            <a:r>
              <a:rPr lang="en-US" sz="1800" b="1" dirty="0"/>
              <a:t> </a:t>
            </a:r>
            <a:r>
              <a:rPr lang="en-US" sz="1800" b="1" dirty="0" err="1"/>
              <a:t>khu</a:t>
            </a:r>
            <a:r>
              <a:rPr lang="en-US" sz="1800" b="1" dirty="0"/>
              <a:t> </a:t>
            </a:r>
            <a:r>
              <a:rPr lang="en-US" sz="1800" b="1" dirty="0" err="1"/>
              <a:t>nhà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kiếm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 </a:t>
            </a:r>
            <a:r>
              <a:rPr lang="en-US" sz="1800" b="1" dirty="0" err="1"/>
              <a:t>học</a:t>
            </a:r>
            <a:r>
              <a:rPr lang="en-US" sz="1800" b="1" dirty="0"/>
              <a:t>. </a:t>
            </a:r>
            <a:r>
              <a:rPr lang="en-US" sz="1800" b="1" dirty="0" err="1"/>
              <a:t>Bụng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cồn</a:t>
            </a:r>
            <a:r>
              <a:rPr lang="en-US" sz="1800" b="1" dirty="0"/>
              <a:t> </a:t>
            </a:r>
            <a:r>
              <a:rPr lang="en-US" sz="1800" b="1" dirty="0" err="1"/>
              <a:t>cào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lục</a:t>
            </a:r>
            <a:r>
              <a:rPr lang="en-US" sz="1800" b="1" dirty="0"/>
              <a:t> </a:t>
            </a:r>
            <a:r>
              <a:rPr lang="en-US" sz="1800" b="1" dirty="0" err="1"/>
              <a:t>túi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còn</a:t>
            </a:r>
            <a:r>
              <a:rPr lang="en-US" sz="1800" b="1" dirty="0"/>
              <a:t> </a:t>
            </a:r>
            <a:r>
              <a:rPr lang="en-US" sz="1800" b="1" dirty="0" err="1"/>
              <a:t>mấy</a:t>
            </a:r>
            <a:r>
              <a:rPr lang="en-US" sz="1800" b="1" dirty="0"/>
              <a:t> </a:t>
            </a:r>
            <a:r>
              <a:rPr lang="en-US" sz="1800" b="1" dirty="0" err="1"/>
              <a:t>nghìn</a:t>
            </a:r>
            <a:r>
              <a:rPr lang="en-US" sz="1800" b="1" dirty="0"/>
              <a:t> </a:t>
            </a:r>
            <a:r>
              <a:rPr lang="en-US" sz="1800" b="1" dirty="0" err="1"/>
              <a:t>đồng</a:t>
            </a:r>
            <a:r>
              <a:rPr lang="en-US" sz="1800" b="1" dirty="0"/>
              <a:t> </a:t>
            </a:r>
            <a:r>
              <a:rPr lang="en-US" sz="1800" b="1" dirty="0" err="1"/>
              <a:t>ít</a:t>
            </a:r>
            <a:r>
              <a:rPr lang="en-US" sz="1800" b="1" dirty="0"/>
              <a:t> </a:t>
            </a:r>
            <a:r>
              <a:rPr lang="en-US" sz="1800" b="1" dirty="0" err="1"/>
              <a:t>ỏi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liều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bữa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đình</a:t>
            </a:r>
            <a:r>
              <a:rPr lang="en-US" sz="1800" b="1" dirty="0"/>
              <a:t> </a:t>
            </a:r>
            <a:r>
              <a:rPr lang="en-US" sz="1800" b="1" dirty="0" err="1"/>
              <a:t>gần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nhưng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giật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xấu</a:t>
            </a:r>
            <a:r>
              <a:rPr lang="en-US" sz="1800" b="1" dirty="0"/>
              <a:t> </a:t>
            </a:r>
            <a:r>
              <a:rPr lang="en-US" sz="1800" b="1" dirty="0" err="1"/>
              <a:t>hổ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cửa</a:t>
            </a:r>
            <a:r>
              <a:rPr lang="en-US" sz="1800" b="1" dirty="0"/>
              <a:t>.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đành</a:t>
            </a:r>
            <a:r>
              <a:rPr lang="en-US" sz="1800" b="1" dirty="0"/>
              <a:t> </a:t>
            </a:r>
            <a:r>
              <a:rPr lang="en-US" sz="1800" b="1" dirty="0" err="1"/>
              <a:t>xin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nước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thay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chút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ăn</a:t>
            </a:r>
            <a:r>
              <a:rPr lang="en-US" sz="1800" b="1" dirty="0"/>
              <a:t>.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trông</a:t>
            </a: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vẻ</a:t>
            </a:r>
            <a:r>
              <a:rPr lang="en-US" sz="1800" b="1" dirty="0"/>
              <a:t> </a:t>
            </a:r>
            <a:r>
              <a:rPr lang="en-US" sz="1800" b="1" dirty="0" err="1"/>
              <a:t>đang</a:t>
            </a:r>
            <a:r>
              <a:rPr lang="en-US" sz="1800" b="1" dirty="0"/>
              <a:t> </a:t>
            </a:r>
            <a:r>
              <a:rPr lang="en-US" sz="1800" b="1" dirty="0" err="1"/>
              <a:t>đói</a:t>
            </a:r>
            <a:r>
              <a:rPr lang="en-US" sz="1800" b="1" dirty="0"/>
              <a:t> </a:t>
            </a:r>
            <a:r>
              <a:rPr lang="en-US" sz="1800" b="1" dirty="0" err="1"/>
              <a:t>nên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bưng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ly</a:t>
            </a:r>
            <a:r>
              <a:rPr lang="en-US" sz="1800" b="1" dirty="0"/>
              <a:t> </a:t>
            </a:r>
            <a:r>
              <a:rPr lang="en-US" sz="1800" b="1" dirty="0" err="1"/>
              <a:t>sữa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uống</a:t>
            </a:r>
            <a:r>
              <a:rPr lang="en-US" sz="1800" b="1" dirty="0"/>
              <a:t> </a:t>
            </a:r>
            <a:r>
              <a:rPr lang="en-US" sz="1800" b="1" dirty="0" err="1"/>
              <a:t>xong</a:t>
            </a:r>
            <a:r>
              <a:rPr lang="en-US" sz="1800" b="1" dirty="0"/>
              <a:t> </a:t>
            </a:r>
            <a:r>
              <a:rPr lang="en-US" sz="1800" b="1" dirty="0" err="1"/>
              <a:t>bèn</a:t>
            </a:r>
            <a:r>
              <a:rPr lang="en-US" sz="1800" b="1" dirty="0"/>
              <a:t> </a:t>
            </a:r>
            <a:r>
              <a:rPr lang="en-US" sz="1800" b="1" dirty="0" err="1"/>
              <a:t>hỏi</a:t>
            </a:r>
            <a:r>
              <a:rPr lang="en-US" sz="1800" b="1" dirty="0"/>
              <a:t>: “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?”</a:t>
            </a:r>
          </a:p>
          <a:p>
            <a:pPr marL="0" indent="449263" algn="just">
              <a:buNone/>
            </a:pPr>
            <a:r>
              <a:rPr lang="en-US" sz="1800" b="1" dirty="0"/>
              <a:t> “</a:t>
            </a:r>
            <a:r>
              <a:rPr lang="en-US" sz="1800" b="1" dirty="0" err="1"/>
              <a:t>Bạn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nợ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nhiêu</a:t>
            </a:r>
            <a:r>
              <a:rPr lang="en-US" sz="1800" b="1" dirty="0"/>
              <a:t> </a:t>
            </a:r>
            <a:r>
              <a:rPr lang="en-US" sz="1800" b="1" dirty="0" err="1"/>
              <a:t>cả</a:t>
            </a:r>
            <a:r>
              <a:rPr lang="en-US" sz="1800" b="1" dirty="0"/>
              <a:t>. </a:t>
            </a:r>
            <a:r>
              <a:rPr lang="en-US" sz="1800" b="1" dirty="0" err="1"/>
              <a:t>Mẹ</a:t>
            </a:r>
            <a:r>
              <a:rPr lang="en-US" sz="1800" b="1" dirty="0"/>
              <a:t> </a:t>
            </a:r>
            <a:r>
              <a:rPr lang="en-US" sz="1800" b="1" dirty="0" err="1"/>
              <a:t>tôi</a:t>
            </a:r>
            <a:r>
              <a:rPr lang="en-US" sz="1800" b="1" dirty="0"/>
              <a:t> </a:t>
            </a:r>
            <a:r>
              <a:rPr lang="en-US" sz="1800" b="1" dirty="0" err="1"/>
              <a:t>dạy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: Ta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bao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giúp</a:t>
            </a:r>
            <a:r>
              <a:rPr lang="en-US" sz="1800" b="1" dirty="0"/>
              <a:t> </a:t>
            </a:r>
            <a:r>
              <a:rPr lang="en-US" sz="1800" b="1" dirty="0" err="1"/>
              <a:t>ai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.”</a:t>
            </a:r>
          </a:p>
          <a:p>
            <a:pPr marL="0" indent="449263" algn="just">
              <a:buNone/>
            </a:pP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ơn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bước</a:t>
            </a:r>
            <a:r>
              <a:rPr lang="en-US" sz="1800" b="1" dirty="0"/>
              <a:t> </a:t>
            </a:r>
            <a:r>
              <a:rPr lang="en-US" sz="1800" b="1" dirty="0" err="1"/>
              <a:t>đi</a:t>
            </a:r>
            <a:r>
              <a:rPr lang="en-US" sz="1800" b="1" dirty="0"/>
              <a:t>. </a:t>
            </a:r>
            <a:r>
              <a:rPr lang="en-US" sz="1800" b="1" dirty="0" err="1"/>
              <a:t>Lúc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, </a:t>
            </a:r>
            <a:r>
              <a:rPr lang="en-US" sz="1800" b="1" dirty="0" err="1"/>
              <a:t>cậu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cảm</a:t>
            </a:r>
            <a:r>
              <a:rPr lang="en-US" sz="1800" b="1" dirty="0"/>
              <a:t> </a:t>
            </a:r>
            <a:r>
              <a:rPr lang="en-US" sz="1800" b="1" dirty="0" err="1"/>
              <a:t>thấy</a:t>
            </a:r>
            <a:r>
              <a:rPr lang="en-US" sz="1800" b="1" dirty="0"/>
              <a:t> </a:t>
            </a:r>
            <a:r>
              <a:rPr lang="en-US" sz="1800" b="1" dirty="0" err="1"/>
              <a:t>tự</a:t>
            </a:r>
            <a:r>
              <a:rPr lang="en-US" sz="1800" b="1" dirty="0"/>
              <a:t> tin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mạnh</a:t>
            </a:r>
            <a:r>
              <a:rPr lang="en-US" sz="1800" b="1" dirty="0"/>
              <a:t> </a:t>
            </a:r>
            <a:r>
              <a:rPr lang="en-US" sz="1800" b="1" dirty="0" err="1"/>
              <a:t>mẽ</a:t>
            </a:r>
            <a:r>
              <a:rPr lang="en-US" sz="1800" b="1" dirty="0"/>
              <a:t> </a:t>
            </a:r>
            <a:r>
              <a:rPr lang="en-US" sz="1800" b="1" dirty="0" err="1"/>
              <a:t>hơn</a:t>
            </a:r>
            <a:r>
              <a:rPr lang="en-US" sz="1800" b="1" dirty="0"/>
              <a:t> </a:t>
            </a:r>
            <a:r>
              <a:rPr lang="en-US" sz="1800" b="1" dirty="0" err="1"/>
              <a:t>nhiều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Nhiều</a:t>
            </a:r>
            <a:r>
              <a:rPr lang="en-US" sz="1800" b="1" dirty="0"/>
              <a:t> </a:t>
            </a:r>
            <a:r>
              <a:rPr lang="en-US" sz="1800" b="1" dirty="0" err="1"/>
              <a:t>năm</a:t>
            </a: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giờ</a:t>
            </a:r>
            <a:r>
              <a:rPr lang="en-US" sz="1800" b="1" dirty="0"/>
              <a:t> </a:t>
            </a:r>
            <a:r>
              <a:rPr lang="en-US" sz="1800" b="1" dirty="0" err="1"/>
              <a:t>mắc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căn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hiểm</a:t>
            </a:r>
            <a:r>
              <a:rPr lang="en-US" sz="1800" b="1" dirty="0"/>
              <a:t> </a:t>
            </a:r>
            <a:r>
              <a:rPr lang="en-US" sz="1800" b="1" dirty="0" err="1"/>
              <a:t>nghèo</a:t>
            </a:r>
            <a:r>
              <a:rPr lang="en-US" sz="1800" b="1" dirty="0"/>
              <a:t> </a:t>
            </a:r>
            <a:r>
              <a:rPr lang="en-US" sz="1800" b="1" dirty="0" err="1"/>
              <a:t>cần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chuyên</a:t>
            </a:r>
            <a:r>
              <a:rPr lang="en-US" sz="1800" b="1" dirty="0"/>
              <a:t> </a:t>
            </a:r>
            <a:r>
              <a:rPr lang="en-US" sz="1800" b="1" dirty="0" err="1"/>
              <a:t>gia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trưởng</a:t>
            </a:r>
            <a:r>
              <a:rPr lang="en-US" sz="1800" b="1" dirty="0"/>
              <a:t> </a:t>
            </a:r>
            <a:r>
              <a:rPr lang="en-US" sz="1800" b="1" dirty="0" err="1"/>
              <a:t>khoa</a:t>
            </a:r>
            <a:r>
              <a:rPr lang="en-US" sz="1800" b="1" dirty="0"/>
              <a:t> </a:t>
            </a:r>
            <a:r>
              <a:rPr lang="en-US" sz="1800" b="1" dirty="0" err="1"/>
              <a:t>được</a:t>
            </a:r>
            <a:r>
              <a:rPr lang="en-US" sz="1800" b="1" dirty="0"/>
              <a:t> </a:t>
            </a:r>
            <a:r>
              <a:rPr lang="en-US" sz="1800" b="1" dirty="0" err="1"/>
              <a:t>mời</a:t>
            </a:r>
            <a:r>
              <a:rPr lang="en-US" sz="1800" b="1" dirty="0"/>
              <a:t> </a:t>
            </a:r>
            <a:r>
              <a:rPr lang="en-US" sz="1800" b="1" dirty="0" err="1"/>
              <a:t>khám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tên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địa</a:t>
            </a:r>
            <a:r>
              <a:rPr lang="en-US" sz="1800" b="1" dirty="0"/>
              <a:t> </a:t>
            </a:r>
            <a:r>
              <a:rPr lang="en-US" sz="1800" b="1" dirty="0" err="1"/>
              <a:t>chỉ</a:t>
            </a:r>
            <a:r>
              <a:rPr lang="en-US" sz="1800" b="1" dirty="0"/>
              <a:t> </a:t>
            </a:r>
            <a:r>
              <a:rPr lang="en-US" sz="1800" b="1" dirty="0" err="1"/>
              <a:t>của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, </a:t>
            </a:r>
            <a:r>
              <a:rPr lang="en-US" sz="1800" b="1" dirty="0" err="1"/>
              <a:t>một</a:t>
            </a:r>
            <a:r>
              <a:rPr lang="en-US" sz="1800" b="1" dirty="0"/>
              <a:t> </a:t>
            </a:r>
            <a:r>
              <a:rPr lang="en-US" sz="1800" b="1" dirty="0" err="1"/>
              <a:t>tia</a:t>
            </a:r>
            <a:r>
              <a:rPr lang="en-US" sz="1800" b="1" dirty="0"/>
              <a:t> </a:t>
            </a:r>
            <a:r>
              <a:rPr lang="en-US" sz="1800" b="1" dirty="0" err="1"/>
              <a:t>sáng</a:t>
            </a:r>
            <a:r>
              <a:rPr lang="en-US" sz="1800" b="1" dirty="0"/>
              <a:t> </a:t>
            </a:r>
            <a:r>
              <a:rPr lang="en-US" sz="1800" b="1" dirty="0" err="1"/>
              <a:t>bỗng</a:t>
            </a:r>
            <a:r>
              <a:rPr lang="en-US" sz="1800" b="1" dirty="0"/>
              <a:t> </a:t>
            </a:r>
            <a:r>
              <a:rPr lang="en-US" sz="1800" b="1" dirty="0" err="1"/>
              <a:t>loé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trong</a:t>
            </a:r>
            <a:r>
              <a:rPr lang="en-US" sz="1800" b="1" dirty="0"/>
              <a:t> </a:t>
            </a:r>
            <a:r>
              <a:rPr lang="en-US" sz="1800" b="1" dirty="0" err="1"/>
              <a:t>mắt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đứng</a:t>
            </a:r>
            <a:r>
              <a:rPr lang="en-US" sz="1800" b="1" dirty="0"/>
              <a:t> </a:t>
            </a:r>
            <a:r>
              <a:rPr lang="en-US" sz="1800" b="1" dirty="0" err="1"/>
              <a:t>bật</a:t>
            </a:r>
            <a:r>
              <a:rPr lang="en-US" sz="1800" b="1" dirty="0"/>
              <a:t> </a:t>
            </a:r>
            <a:r>
              <a:rPr lang="en-US" sz="1800" b="1" dirty="0" err="1"/>
              <a:t>dậy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bên</a:t>
            </a:r>
            <a:r>
              <a:rPr lang="en-US" sz="1800" b="1" dirty="0"/>
              <a:t> </a:t>
            </a:r>
            <a:r>
              <a:rPr lang="en-US" sz="1800" b="1" dirty="0" err="1"/>
              <a:t>giường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nhân</a:t>
            </a:r>
            <a:r>
              <a:rPr lang="en-US" sz="1800" b="1" dirty="0"/>
              <a:t> </a:t>
            </a:r>
            <a:r>
              <a:rPr lang="en-US" sz="1800" b="1" dirty="0" err="1"/>
              <a:t>và</a:t>
            </a:r>
            <a:r>
              <a:rPr lang="en-US" sz="1800" b="1" dirty="0"/>
              <a:t> </a:t>
            </a:r>
            <a:r>
              <a:rPr lang="en-US" sz="1800" b="1" dirty="0" err="1"/>
              <a:t>nhận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bé</a:t>
            </a:r>
            <a:r>
              <a:rPr lang="en-US" sz="1800" b="1" dirty="0"/>
              <a:t> </a:t>
            </a:r>
            <a:r>
              <a:rPr lang="en-US" sz="1800" b="1" dirty="0" err="1"/>
              <a:t>ngày</a:t>
            </a:r>
            <a:r>
              <a:rPr lang="en-US" sz="1800" b="1" dirty="0"/>
              <a:t> </a:t>
            </a:r>
            <a:r>
              <a:rPr lang="en-US" sz="1800" b="1" dirty="0" err="1"/>
              <a:t>nào</a:t>
            </a:r>
            <a:r>
              <a:rPr lang="en-US" sz="1800" b="1" dirty="0"/>
              <a:t>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lập</a:t>
            </a:r>
            <a:r>
              <a:rPr lang="en-US" sz="1800" b="1" dirty="0"/>
              <a:t> </a:t>
            </a:r>
            <a:r>
              <a:rPr lang="en-US" sz="1800" b="1" dirty="0" err="1"/>
              <a:t>tức</a:t>
            </a:r>
            <a:r>
              <a:rPr lang="en-US" sz="1800" b="1" dirty="0"/>
              <a:t>.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cố</a:t>
            </a:r>
            <a:r>
              <a:rPr lang="en-US" sz="1800" b="1" dirty="0"/>
              <a:t> </a:t>
            </a:r>
            <a:r>
              <a:rPr lang="en-US" sz="1800" b="1" dirty="0" err="1"/>
              <a:t>gắng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</a:t>
            </a:r>
            <a:r>
              <a:rPr lang="en-US" sz="1800" b="1" dirty="0" err="1"/>
              <a:t>sức</a:t>
            </a:r>
            <a:r>
              <a:rPr lang="en-US" sz="1800" b="1" dirty="0"/>
              <a:t> </a:t>
            </a:r>
            <a:r>
              <a:rPr lang="en-US" sz="1800" b="1" dirty="0" err="1"/>
              <a:t>mình</a:t>
            </a:r>
            <a:r>
              <a:rPr lang="en-US" sz="1800" b="1" dirty="0"/>
              <a:t> </a:t>
            </a:r>
            <a:r>
              <a:rPr lang="en-US" sz="1800" b="1" dirty="0" err="1"/>
              <a:t>để</a:t>
            </a:r>
            <a:r>
              <a:rPr lang="en-US" sz="1800" b="1" dirty="0"/>
              <a:t> </a:t>
            </a:r>
            <a:r>
              <a:rPr lang="en-US" sz="1800" b="1" dirty="0" err="1"/>
              <a:t>cứu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này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/>
              <a:t> </a:t>
            </a:r>
            <a:r>
              <a:rPr lang="en-US" sz="1800" b="1" dirty="0" err="1"/>
              <a:t>Sau</a:t>
            </a:r>
            <a:r>
              <a:rPr lang="en-US" sz="1800" b="1" dirty="0"/>
              <a:t> </a:t>
            </a:r>
            <a:r>
              <a:rPr lang="en-US" sz="1800" b="1" dirty="0" err="1"/>
              <a:t>thời</a:t>
            </a:r>
            <a:r>
              <a:rPr lang="en-US" sz="1800" b="1" dirty="0"/>
              <a:t> </a:t>
            </a:r>
            <a:r>
              <a:rPr lang="en-US" sz="1800" b="1" dirty="0" err="1"/>
              <a:t>gian</a:t>
            </a:r>
            <a:r>
              <a:rPr lang="en-US" sz="1800" b="1" dirty="0"/>
              <a:t> </a:t>
            </a:r>
            <a:r>
              <a:rPr lang="en-US" sz="1800" b="1" dirty="0" err="1"/>
              <a:t>chữa</a:t>
            </a:r>
            <a:r>
              <a:rPr lang="en-US" sz="1800" b="1" dirty="0"/>
              <a:t> </a:t>
            </a:r>
            <a:r>
              <a:rPr lang="en-US" sz="1800" b="1" dirty="0" err="1"/>
              <a:t>trị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</a:t>
            </a:r>
            <a:r>
              <a:rPr lang="en-US" sz="1800" b="1" dirty="0" err="1"/>
              <a:t>đã</a:t>
            </a:r>
            <a:r>
              <a:rPr lang="en-US" sz="1800" b="1" dirty="0"/>
              <a:t> </a:t>
            </a:r>
            <a:r>
              <a:rPr lang="en-US" sz="1800" b="1" dirty="0" err="1"/>
              <a:t>khỏi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. </a:t>
            </a:r>
            <a:r>
              <a:rPr lang="en-US" sz="1800" b="1" dirty="0" err="1"/>
              <a:t>Vị</a:t>
            </a:r>
            <a:r>
              <a:rPr lang="en-US" sz="1800" b="1" dirty="0"/>
              <a:t> </a:t>
            </a:r>
            <a:r>
              <a:rPr lang="en-US" sz="1800" b="1" dirty="0" err="1"/>
              <a:t>bác</a:t>
            </a:r>
            <a:r>
              <a:rPr lang="en-US" sz="1800" b="1" dirty="0"/>
              <a:t> </a:t>
            </a:r>
            <a:r>
              <a:rPr lang="en-US" sz="1800" b="1" dirty="0" err="1"/>
              <a:t>sĩ</a:t>
            </a:r>
            <a:r>
              <a:rPr lang="en-US" sz="1800" b="1" dirty="0"/>
              <a:t> </a:t>
            </a:r>
            <a:r>
              <a:rPr lang="en-US" sz="1800" b="1" dirty="0" err="1"/>
              <a:t>yêu</a:t>
            </a:r>
            <a:r>
              <a:rPr lang="en-US" sz="1800" b="1" dirty="0"/>
              <a:t> </a:t>
            </a:r>
            <a:r>
              <a:rPr lang="en-US" sz="1800" b="1" dirty="0" err="1"/>
              <a:t>cầu</a:t>
            </a:r>
            <a:r>
              <a:rPr lang="en-US" sz="1800" b="1" dirty="0"/>
              <a:t> </a:t>
            </a:r>
            <a:r>
              <a:rPr lang="en-US" sz="1800" b="1" dirty="0" err="1"/>
              <a:t>bệnh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chuyển</a:t>
            </a:r>
            <a:r>
              <a:rPr lang="en-US" sz="1800" b="1" dirty="0"/>
              <a:t> </a:t>
            </a:r>
            <a:r>
              <a:rPr lang="en-US" sz="1800" b="1" dirty="0" err="1"/>
              <a:t>cho</a:t>
            </a:r>
            <a:r>
              <a:rPr lang="en-US" sz="1800" b="1" dirty="0"/>
              <a:t> </a:t>
            </a:r>
            <a:r>
              <a:rPr lang="en-US" sz="1800" b="1" dirty="0" err="1"/>
              <a:t>ông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 </a:t>
            </a:r>
            <a:r>
              <a:rPr lang="en-US" sz="1800" b="1" dirty="0" err="1"/>
              <a:t>viện</a:t>
            </a:r>
            <a:r>
              <a:rPr lang="en-US" sz="1800" b="1" dirty="0"/>
              <a:t> </a:t>
            </a:r>
            <a:r>
              <a:rPr lang="en-US" sz="1800" b="1" dirty="0" err="1"/>
              <a:t>phí</a:t>
            </a:r>
            <a:r>
              <a:rPr lang="en-US" sz="1800" b="1" dirty="0"/>
              <a:t> </a:t>
            </a:r>
            <a:r>
              <a:rPr lang="en-US" sz="1800" b="1" dirty="0" err="1"/>
              <a:t>rồi</a:t>
            </a:r>
            <a:r>
              <a:rPr lang="en-US" sz="1800" b="1" dirty="0"/>
              <a:t> </a:t>
            </a:r>
            <a:r>
              <a:rPr lang="en-US" sz="1800" b="1" dirty="0" err="1"/>
              <a:t>viết</a:t>
            </a:r>
            <a:r>
              <a:rPr lang="en-US" sz="1800" b="1" dirty="0"/>
              <a:t> </a:t>
            </a:r>
            <a:r>
              <a:rPr lang="en-US" sz="1800" b="1" dirty="0" err="1"/>
              <a:t>gì</a:t>
            </a:r>
            <a:r>
              <a:rPr lang="en-US" sz="1800" b="1" dirty="0"/>
              <a:t> </a:t>
            </a:r>
            <a:r>
              <a:rPr lang="en-US" sz="1800" b="1" dirty="0" err="1"/>
              <a:t>lên</a:t>
            </a:r>
            <a:r>
              <a:rPr lang="en-US" sz="1800" b="1" dirty="0"/>
              <a:t> </a:t>
            </a:r>
            <a:r>
              <a:rPr lang="en-US" sz="1800" b="1" dirty="0" err="1"/>
              <a:t>đó</a:t>
            </a:r>
            <a:r>
              <a:rPr lang="en-US" sz="1800" b="1" dirty="0"/>
              <a:t> </a:t>
            </a:r>
            <a:r>
              <a:rPr lang="en-US" sz="1800" b="1" dirty="0" err="1"/>
              <a:t>trước</a:t>
            </a:r>
            <a:r>
              <a:rPr lang="en-US" sz="1800" b="1" dirty="0"/>
              <a:t> </a:t>
            </a:r>
            <a:r>
              <a:rPr lang="en-US" sz="1800" b="1" dirty="0" err="1"/>
              <a:t>khi</a:t>
            </a:r>
            <a:r>
              <a:rPr lang="en-US" sz="1800" b="1" dirty="0"/>
              <a:t> </a:t>
            </a:r>
            <a:r>
              <a:rPr lang="en-US" sz="1800" b="1" dirty="0" err="1"/>
              <a:t>đưa</a:t>
            </a:r>
            <a:r>
              <a:rPr lang="en-US" sz="1800" b="1" dirty="0"/>
              <a:t> </a:t>
            </a:r>
            <a:r>
              <a:rPr lang="en-US" sz="1800" b="1" dirty="0" err="1"/>
              <a:t>nó</a:t>
            </a:r>
            <a:r>
              <a:rPr lang="en-US" sz="1800" b="1" dirty="0"/>
              <a:t> </a:t>
            </a:r>
            <a:r>
              <a:rPr lang="en-US" sz="1800" b="1" dirty="0" err="1"/>
              <a:t>đến</a:t>
            </a:r>
            <a:r>
              <a:rPr lang="en-US" sz="1800" b="1" dirty="0"/>
              <a:t> </a:t>
            </a:r>
            <a:r>
              <a:rPr lang="en-US" sz="1800" b="1" dirty="0" err="1"/>
              <a:t>tay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.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gái</a:t>
            </a:r>
            <a:r>
              <a:rPr lang="en-US" sz="1800" b="1" dirty="0"/>
              <a:t> lo </a:t>
            </a:r>
            <a:r>
              <a:rPr lang="en-US" sz="1800" b="1" dirty="0" err="1"/>
              <a:t>sợ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dám</a:t>
            </a:r>
            <a:r>
              <a:rPr lang="en-US" sz="1800" b="1" dirty="0"/>
              <a:t> </a:t>
            </a:r>
            <a:r>
              <a:rPr lang="en-US" sz="1800" b="1" dirty="0" err="1"/>
              <a:t>mở</a:t>
            </a:r>
            <a:r>
              <a:rPr lang="en-US" sz="1800" b="1" dirty="0"/>
              <a:t> </a:t>
            </a:r>
            <a:r>
              <a:rPr lang="en-US" sz="1800" b="1" dirty="0" err="1"/>
              <a:t>ra</a:t>
            </a:r>
            <a:r>
              <a:rPr lang="en-US" sz="1800" b="1" dirty="0"/>
              <a:t> </a:t>
            </a:r>
            <a:r>
              <a:rPr lang="en-US" sz="1800" b="1" dirty="0" err="1"/>
              <a:t>vì</a:t>
            </a:r>
            <a:r>
              <a:rPr lang="en-US" sz="1800" b="1" dirty="0"/>
              <a:t> </a:t>
            </a:r>
            <a:r>
              <a:rPr lang="en-US" sz="1800" b="1" dirty="0" err="1"/>
              <a:t>biết</a:t>
            </a:r>
            <a:r>
              <a:rPr lang="en-US" sz="1800" b="1" dirty="0"/>
              <a:t> </a:t>
            </a:r>
            <a:r>
              <a:rPr lang="en-US" sz="1800" b="1" dirty="0" err="1"/>
              <a:t>rằng</a:t>
            </a:r>
            <a:r>
              <a:rPr lang="en-US" sz="1800" b="1" dirty="0"/>
              <a:t> </a:t>
            </a:r>
            <a:r>
              <a:rPr lang="en-US" sz="1800" b="1" dirty="0" err="1"/>
              <a:t>số</a:t>
            </a:r>
            <a:r>
              <a:rPr lang="en-US" sz="1800" b="1" dirty="0"/>
              <a:t> </a:t>
            </a:r>
            <a:r>
              <a:rPr lang="en-US" sz="1800" b="1" dirty="0" err="1"/>
              <a:t>tiền</a:t>
            </a:r>
            <a:r>
              <a:rPr lang="en-US" sz="1800" b="1" dirty="0"/>
              <a:t> </a:t>
            </a:r>
            <a:r>
              <a:rPr lang="en-US" sz="1800" b="1" dirty="0" err="1"/>
              <a:t>phải</a:t>
            </a:r>
            <a:r>
              <a:rPr lang="en-US" sz="1800" b="1" dirty="0"/>
              <a:t> </a:t>
            </a:r>
            <a:r>
              <a:rPr lang="en-US" sz="1800" b="1" dirty="0" err="1"/>
              <a:t>trả</a:t>
            </a:r>
            <a:r>
              <a:rPr lang="en-US" sz="1800" b="1" dirty="0"/>
              <a:t> </a:t>
            </a:r>
            <a:r>
              <a:rPr lang="en-US" sz="1800" b="1" dirty="0" err="1"/>
              <a:t>là</a:t>
            </a:r>
            <a:r>
              <a:rPr lang="en-US" sz="1800" b="1" dirty="0"/>
              <a:t> </a:t>
            </a:r>
            <a:r>
              <a:rPr lang="en-US" sz="1800" b="1" dirty="0" err="1"/>
              <a:t>rất</a:t>
            </a:r>
            <a:r>
              <a:rPr lang="en-US" sz="1800" b="1" dirty="0"/>
              <a:t> </a:t>
            </a:r>
            <a:r>
              <a:rPr lang="en-US" sz="1800" b="1" dirty="0" err="1"/>
              <a:t>lớn</a:t>
            </a:r>
            <a:r>
              <a:rPr lang="en-US" sz="1800" b="1" dirty="0"/>
              <a:t> </a:t>
            </a:r>
            <a:r>
              <a:rPr lang="en-US" sz="1800" b="1" dirty="0" err="1"/>
              <a:t>mà</a:t>
            </a:r>
            <a:r>
              <a:rPr lang="en-US" sz="1800" b="1" dirty="0"/>
              <a:t>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thì</a:t>
            </a:r>
            <a:r>
              <a:rPr lang="en-US" sz="1800" b="1" dirty="0"/>
              <a:t> </a:t>
            </a:r>
            <a:r>
              <a:rPr lang="en-US" sz="1800" b="1" dirty="0" err="1"/>
              <a:t>không</a:t>
            </a:r>
            <a:r>
              <a:rPr lang="en-US" sz="1800" b="1" dirty="0"/>
              <a:t> </a:t>
            </a:r>
            <a:r>
              <a:rPr lang="en-US" sz="1800" b="1" dirty="0" err="1"/>
              <a:t>có</a:t>
            </a:r>
            <a:r>
              <a:rPr lang="en-US" sz="1800" b="1" dirty="0"/>
              <a:t> </a:t>
            </a:r>
            <a:r>
              <a:rPr lang="en-US" sz="1800" b="1" dirty="0" err="1"/>
              <a:t>đủ</a:t>
            </a:r>
            <a:r>
              <a:rPr lang="en-US" sz="1800" b="1" dirty="0"/>
              <a:t>.</a:t>
            </a:r>
          </a:p>
          <a:p>
            <a:pPr marL="0" indent="449263" algn="just">
              <a:buNone/>
            </a:pPr>
            <a:r>
              <a:rPr lang="en-US" sz="1800" b="1" dirty="0" err="1"/>
              <a:t>Cuối</a:t>
            </a:r>
            <a:r>
              <a:rPr lang="en-US" sz="1800" b="1" dirty="0"/>
              <a:t> </a:t>
            </a:r>
            <a:r>
              <a:rPr lang="en-US" sz="1800" b="1" dirty="0" err="1"/>
              <a:t>cùng</a:t>
            </a:r>
            <a:r>
              <a:rPr lang="en-US" sz="1800" b="1" dirty="0"/>
              <a:t> </a:t>
            </a:r>
            <a:r>
              <a:rPr lang="en-US" sz="1800" b="1" dirty="0" err="1"/>
              <a:t>lấy</a:t>
            </a:r>
            <a:r>
              <a:rPr lang="en-US" sz="1800" b="1" dirty="0"/>
              <a:t> </a:t>
            </a:r>
            <a:r>
              <a:rPr lang="en-US" sz="1800" b="1" dirty="0" err="1"/>
              <a:t>hết</a:t>
            </a:r>
            <a:r>
              <a:rPr lang="en-US" sz="1800" b="1" dirty="0"/>
              <a:t> can </a:t>
            </a:r>
            <a:r>
              <a:rPr lang="en-US" sz="1800" b="1" dirty="0" err="1"/>
              <a:t>đảm</a:t>
            </a:r>
            <a:r>
              <a:rPr lang="en-US" sz="1800" b="1" dirty="0"/>
              <a:t> </a:t>
            </a:r>
            <a:r>
              <a:rPr lang="en-US" sz="1800" b="1" dirty="0" err="1"/>
              <a:t>nhìn</a:t>
            </a:r>
            <a:r>
              <a:rPr lang="en-US" sz="1800" b="1" dirty="0"/>
              <a:t> </a:t>
            </a:r>
            <a:r>
              <a:rPr lang="en-US" sz="1800" b="1" dirty="0" err="1"/>
              <a:t>vào</a:t>
            </a:r>
            <a:r>
              <a:rPr lang="en-US" sz="1800" b="1" dirty="0"/>
              <a:t> </a:t>
            </a:r>
            <a:r>
              <a:rPr lang="en-US" sz="1800" b="1" dirty="0" err="1"/>
              <a:t>tờ</a:t>
            </a:r>
            <a:r>
              <a:rPr lang="en-US" sz="1800" b="1" dirty="0"/>
              <a:t> </a:t>
            </a:r>
            <a:r>
              <a:rPr lang="en-US" sz="1800" b="1" dirty="0" err="1"/>
              <a:t>hoá</a:t>
            </a:r>
            <a:r>
              <a:rPr lang="en-US" sz="1800" b="1" dirty="0"/>
              <a:t> </a:t>
            </a:r>
            <a:r>
              <a:rPr lang="en-US" sz="1800" b="1" dirty="0" err="1"/>
              <a:t>đơn</a:t>
            </a:r>
            <a:r>
              <a:rPr lang="en-US" sz="1800" b="1" dirty="0"/>
              <a:t>, </a:t>
            </a:r>
            <a:r>
              <a:rPr lang="en-US" sz="1800" b="1" dirty="0" err="1"/>
              <a:t>cô</a:t>
            </a:r>
            <a:r>
              <a:rPr lang="en-US" sz="1800" b="1" dirty="0"/>
              <a:t> </a:t>
            </a:r>
            <a:r>
              <a:rPr lang="en-US" sz="1800" b="1" dirty="0" err="1"/>
              <a:t>chú</a:t>
            </a:r>
            <a:r>
              <a:rPr lang="en-US" sz="1800" b="1" dirty="0"/>
              <a:t> ý </a:t>
            </a:r>
            <a:r>
              <a:rPr lang="en-US" sz="1800" b="1" dirty="0" err="1"/>
              <a:t>ngay</a:t>
            </a:r>
            <a:r>
              <a:rPr lang="en-US" sz="1800" b="1" dirty="0"/>
              <a:t> </a:t>
            </a:r>
            <a:r>
              <a:rPr lang="en-US" sz="1800" b="1" dirty="0" err="1"/>
              <a:t>dòng</a:t>
            </a:r>
            <a:r>
              <a:rPr lang="en-US" sz="1800" b="1" dirty="0"/>
              <a:t> </a:t>
            </a:r>
            <a:r>
              <a:rPr lang="en-US" sz="1800" b="1" dirty="0" err="1"/>
              <a:t>chữ</a:t>
            </a:r>
            <a:r>
              <a:rPr lang="en-US" sz="1800" b="1" dirty="0"/>
              <a:t>:</a:t>
            </a:r>
          </a:p>
          <a:p>
            <a:pPr marL="0" indent="449263" algn="just">
              <a:buNone/>
            </a:pPr>
            <a:r>
              <a:rPr lang="en-US" sz="1800" b="1" dirty="0"/>
              <a:t>“</a:t>
            </a:r>
            <a:r>
              <a:rPr lang="en-US" sz="1800" b="1" i="1" dirty="0" err="1"/>
              <a:t>Đã</a:t>
            </a:r>
            <a:r>
              <a:rPr lang="en-US" sz="1800" b="1" i="1" dirty="0"/>
              <a:t> </a:t>
            </a:r>
            <a:r>
              <a:rPr lang="en-US" sz="1800" b="1" i="1" dirty="0" err="1"/>
              <a:t>thanh</a:t>
            </a:r>
            <a:r>
              <a:rPr lang="en-US" sz="1800" b="1" i="1" dirty="0"/>
              <a:t> </a:t>
            </a:r>
            <a:r>
              <a:rPr lang="en-US" sz="1800" b="1" i="1" dirty="0" err="1"/>
              <a:t>toán</a:t>
            </a:r>
            <a:r>
              <a:rPr lang="en-US" sz="1800" b="1" i="1" dirty="0"/>
              <a:t> </a:t>
            </a:r>
            <a:r>
              <a:rPr lang="en-US" sz="1800" b="1" i="1" dirty="0" err="1"/>
              <a:t>bằng</a:t>
            </a:r>
            <a:r>
              <a:rPr lang="en-US" sz="1800" b="1" i="1" dirty="0"/>
              <a:t> </a:t>
            </a:r>
            <a:r>
              <a:rPr lang="en-US" sz="1800" b="1" i="1" dirty="0" err="1"/>
              <a:t>một</a:t>
            </a:r>
            <a:r>
              <a:rPr lang="en-US" sz="1800" b="1" i="1" dirty="0"/>
              <a:t> </a:t>
            </a:r>
            <a:r>
              <a:rPr lang="en-US" sz="1800" b="1" i="1" dirty="0" err="1"/>
              <a:t>ly</a:t>
            </a:r>
            <a:r>
              <a:rPr lang="en-US" sz="1800" b="1" i="1" dirty="0"/>
              <a:t> </a:t>
            </a:r>
            <a:r>
              <a:rPr lang="en-US" sz="1800" b="1" i="1" dirty="0" err="1"/>
              <a:t>sữa</a:t>
            </a:r>
            <a:r>
              <a:rPr lang="en-US" sz="1800" b="1" i="1" dirty="0"/>
              <a:t>. </a:t>
            </a:r>
            <a:r>
              <a:rPr lang="en-US" sz="1800" b="1" i="1" dirty="0" err="1"/>
              <a:t>Ký</a:t>
            </a:r>
            <a:r>
              <a:rPr lang="en-US" sz="1800" b="1" i="1" dirty="0"/>
              <a:t> </a:t>
            </a:r>
            <a:r>
              <a:rPr lang="en-US" sz="1800" b="1" i="1" dirty="0" err="1"/>
              <a:t>tên</a:t>
            </a:r>
            <a:r>
              <a:rPr lang="en-US" sz="1800" b="1" i="1" dirty="0"/>
              <a:t>.”</a:t>
            </a:r>
            <a:endParaRPr lang="en-US" sz="1800" b="1" dirty="0"/>
          </a:p>
          <a:p>
            <a:pPr marL="0" indent="449263" algn="just">
              <a:buNone/>
            </a:pPr>
            <a:r>
              <a:rPr lang="en-US" sz="1800" b="1" dirty="0"/>
              <a:t> </a:t>
            </a:r>
            <a:r>
              <a:rPr lang="en-US" sz="1800" b="1" dirty="0" smtClean="0"/>
              <a:t>                                                                                                    </a:t>
            </a:r>
            <a:r>
              <a:rPr lang="en-US" sz="1800" b="1" dirty="0"/>
              <a:t>Theo PHÙ SA ĐỎ</a:t>
            </a:r>
            <a:endParaRPr lang="en-US" sz="1600" b="1" dirty="0"/>
          </a:p>
          <a:p>
            <a:pPr marL="0" indent="449263" algn="just">
              <a:buNone/>
            </a:pPr>
            <a:endParaRPr lang="en-US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 tả các mức độ nhận 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772816"/>
            <a:ext cx="9144000" cy="50851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7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	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 (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)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sắp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xếp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cấu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trúc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tổng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sinh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khả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sử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khái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bản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giải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quyết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vấn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không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quen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thuộc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chưa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từng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trải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nghiệm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trước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đây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Điều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bao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gồ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m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một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chủ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đề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biểu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1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hoạch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vi ở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này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hơn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so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với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thông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thường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Nó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nhấn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mạnh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yếu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tố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linh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hoạt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sáng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tạo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biệt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tập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trung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việc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thành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hình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cấu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trúc</a:t>
            </a: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44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9087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Mô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tả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các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836712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4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0" y="1484784"/>
          <a:ext cx="9144000" cy="5373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99792"/>
                <a:gridCol w="6444208"/>
              </a:tblGrid>
              <a:tr h="987801"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động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từ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thường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dùng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hỏi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800" baseline="0" dirty="0" err="1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gợi</a:t>
                      </a:r>
                      <a:r>
                        <a:rPr lang="en-US" sz="2800" baseline="0" dirty="0" smtClean="0">
                          <a:solidFill>
                            <a:srgbClr val="00B0F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ý</a:t>
                      </a:r>
                      <a:endParaRPr lang="vi-VN" sz="2800" dirty="0">
                        <a:solidFill>
                          <a:srgbClr val="00B0F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385415">
                <a:tc>
                  <a:txBody>
                    <a:bodyPr/>
                    <a:lstStyle/>
                    <a:p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Tạo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hiện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soạn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thảo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báo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lập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hoạch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định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hình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thiết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kế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rút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Bạn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giải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pháp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nào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Điều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gì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xảy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ra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nếu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nghĩ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bao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nhiêu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cách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tưởng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tượng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câu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chuyện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…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và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những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bài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học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cho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riêng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mình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Em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có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xây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dựng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một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đề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xuất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en-US" sz="2500" b="1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để</a:t>
                      </a: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…?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sz="2500" b="1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 …</a:t>
                      </a:r>
                      <a:endParaRPr lang="vi-VN" sz="25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Câu</a:t>
            </a:r>
            <a:r>
              <a:rPr lang="en-US" b="1" dirty="0" smtClean="0"/>
              <a:t> </a:t>
            </a:r>
            <a:r>
              <a:rPr lang="en-US" b="1" dirty="0" err="1" smtClean="0"/>
              <a:t>hỏi</a:t>
            </a:r>
            <a:r>
              <a:rPr lang="en-US" b="1" dirty="0" smtClean="0"/>
              <a:t> ở </a:t>
            </a:r>
            <a:r>
              <a:rPr lang="en-US" b="1" dirty="0" err="1" smtClean="0"/>
              <a:t>mức</a:t>
            </a:r>
            <a:r>
              <a:rPr lang="en-US" b="1" dirty="0" smtClean="0"/>
              <a:t> 4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+mj-lt"/>
              <a:buAutoNum type="arabicPeriod"/>
            </a:pPr>
            <a:r>
              <a:rPr lang="en-US" b="1" dirty="0" err="1"/>
              <a:t>Nếu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tác</a:t>
            </a:r>
            <a:r>
              <a:rPr lang="en-US" b="1" dirty="0"/>
              <a:t> </a:t>
            </a:r>
            <a:r>
              <a:rPr lang="en-US" b="1" dirty="0" err="1"/>
              <a:t>giả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cảm</a:t>
            </a:r>
            <a:r>
              <a:rPr lang="en-US" b="1" dirty="0"/>
              <a:t> </a:t>
            </a:r>
            <a:r>
              <a:rPr lang="en-US" b="1" dirty="0" err="1"/>
              <a:t>thấy</a:t>
            </a:r>
            <a:r>
              <a:rPr lang="en-US" b="1" dirty="0"/>
              <a:t> “</a:t>
            </a:r>
            <a:r>
              <a:rPr lang="en-US" b="1" i="1" dirty="0" err="1"/>
              <a:t>lòng</a:t>
            </a:r>
            <a:r>
              <a:rPr lang="en-US" b="1" i="1" dirty="0"/>
              <a:t> </a:t>
            </a:r>
            <a:r>
              <a:rPr lang="en-US" b="1" i="1" dirty="0" err="1"/>
              <a:t>ấm</a:t>
            </a:r>
            <a:r>
              <a:rPr lang="en-US" b="1" i="1" dirty="0"/>
              <a:t> </a:t>
            </a:r>
            <a:r>
              <a:rPr lang="en-US" b="1" i="1" dirty="0" err="1"/>
              <a:t>lại</a:t>
            </a:r>
            <a:r>
              <a:rPr lang="en-US" b="1" i="1" dirty="0"/>
              <a:t> </a:t>
            </a:r>
            <a:r>
              <a:rPr lang="en-US" b="1" i="1" dirty="0" err="1"/>
              <a:t>phút</a:t>
            </a:r>
            <a:r>
              <a:rPr lang="en-US" b="1" i="1" dirty="0"/>
              <a:t> </a:t>
            </a:r>
            <a:r>
              <a:rPr lang="en-US" b="1" i="1" dirty="0" err="1"/>
              <a:t>chốc</a:t>
            </a:r>
            <a:r>
              <a:rPr lang="en-US" b="1" i="1" dirty="0"/>
              <a:t>” </a:t>
            </a:r>
            <a:r>
              <a:rPr lang="en-US" b="1" i="1" dirty="0" err="1"/>
              <a:t>và</a:t>
            </a:r>
            <a:r>
              <a:rPr lang="en-US" b="1" i="1" dirty="0"/>
              <a:t> “</a:t>
            </a:r>
            <a:r>
              <a:rPr lang="en-US" b="1" i="1" dirty="0" err="1"/>
              <a:t>chợt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nao</a:t>
            </a:r>
            <a:r>
              <a:rPr lang="en-US" b="1" i="1" dirty="0"/>
              <a:t> </a:t>
            </a:r>
            <a:r>
              <a:rPr lang="en-US" b="1" i="1" dirty="0" err="1"/>
              <a:t>buồn</a:t>
            </a:r>
            <a:r>
              <a:rPr lang="en-US" b="1" i="1" dirty="0"/>
              <a:t>” </a:t>
            </a:r>
            <a:r>
              <a:rPr lang="en-US" b="1" dirty="0" err="1"/>
              <a:t>không</a:t>
            </a:r>
            <a:r>
              <a:rPr lang="en-US" b="1" dirty="0"/>
              <a:t>? </a:t>
            </a:r>
            <a:r>
              <a:rPr lang="en-US" b="1" dirty="0" err="1" smtClean="0"/>
              <a:t>Vì</a:t>
            </a:r>
            <a:r>
              <a:rPr lang="en-US" b="1" dirty="0" smtClean="0"/>
              <a:t> </a:t>
            </a:r>
            <a:r>
              <a:rPr lang="en-US" b="1" dirty="0" err="1" smtClean="0"/>
              <a:t>sao</a:t>
            </a:r>
            <a:r>
              <a:rPr lang="en-US" b="1" dirty="0" smtClean="0"/>
              <a:t>?</a:t>
            </a:r>
          </a:p>
          <a:p>
            <a:pPr>
              <a:buFont typeface="+mj-lt"/>
              <a:buAutoNum type="arabicPeriod"/>
            </a:pPr>
            <a:r>
              <a:rPr lang="vi-VN" b="1" dirty="0" smtClean="0"/>
              <a:t>Qua bài đọc “Ong xây tổ”, em cần làm gì để đạt được kết quả học tập</a:t>
            </a:r>
            <a:r>
              <a:rPr lang="en-US" b="1" dirty="0" smtClean="0"/>
              <a:t> </a:t>
            </a:r>
            <a:r>
              <a:rPr lang="vi-VN" b="1" dirty="0" smtClean="0"/>
              <a:t>tốt nhất</a:t>
            </a:r>
            <a:r>
              <a:rPr lang="vi-VN" b="1" dirty="0"/>
              <a:t>? </a:t>
            </a:r>
            <a:endParaRPr lang="en-US" b="1" dirty="0" smtClean="0"/>
          </a:p>
          <a:p>
            <a:pPr>
              <a:buFont typeface="+mj-lt"/>
              <a:buAutoNum type="arabicPeriod"/>
            </a:pPr>
            <a:r>
              <a:rPr lang="vi-VN" b="1" dirty="0"/>
              <a:t>Em đã từng làm sai điều gì? Em đã làm gì để sửa lỗi sai đó?</a:t>
            </a:r>
            <a:endParaRPr lang="en-US" b="1" dirty="0"/>
          </a:p>
          <a:p>
            <a:pPr>
              <a:buFont typeface="+mj-lt"/>
              <a:buAutoNum type="arabicPeriod"/>
            </a:pPr>
            <a:endParaRPr lang="en-US" b="1" dirty="0"/>
          </a:p>
          <a:p>
            <a:endParaRPr lang="en-US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" presetID="2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0" dur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5" dur="1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0" dur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Cơ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sở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kumimoji="0" lang="en-US" sz="4400" b="1" i="0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4400" b="1" i="0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0" y="692696"/>
            <a:ext cx="9144000" cy="64807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Căn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vào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3200" b="1" i="0" u="none" strike="noStrike" kern="1200" cap="none" spc="0" normalizeH="0" noProof="0" dirty="0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3200" b="1" i="0" u="none" strike="noStrike" kern="1200" cap="none" spc="0" normalizeH="0" noProof="0" dirty="0" err="1" smtClean="0">
                <a:ln>
                  <a:noFill/>
                </a:ln>
                <a:solidFill>
                  <a:srgbClr val="00B0F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endParaRPr kumimoji="0" lang="vi-VN" sz="3200" b="1" i="0" u="none" strike="noStrike" kern="1200" cap="none" spc="0" normalizeH="0" baseline="0" noProof="0" dirty="0">
              <a:ln>
                <a:noFill/>
              </a:ln>
              <a:solidFill>
                <a:srgbClr val="00B0F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0" y="1340768"/>
            <a:ext cx="9144000" cy="551723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nhận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kể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nói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… ở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nhớ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thuộc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vẫn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i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chuẩn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ghi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yêu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cầu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giải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phân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biệt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, so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sánh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…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dựa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SGK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thông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hiểu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nào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chuẩn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ghi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hoặc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yêu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cầu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rút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ra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luận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bài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học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…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là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u="none" strike="noStrike" kern="1200" cap="none" spc="0" normalizeH="0" noProof="0" dirty="0" err="1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kumimoji="0" lang="en-US" sz="6500" b="1" u="none" strike="noStrike" kern="1200" cap="none" spc="0" normalizeH="0" noProof="0" dirty="0" smtClean="0">
                <a:ln>
                  <a:noFill/>
                </a:ln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kumimoji="0" lang="en-US" sz="6500" b="1" i="1" u="none" strike="noStrike" kern="120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kumimoji="0" lang="en-US" sz="6500" b="1" i="1" u="none" strike="noStrike" kern="1200" cap="none" spc="0" normalizeH="0" noProof="0" dirty="0" err="1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kumimoji="0" lang="en-US" sz="6500" b="1" i="1" u="none" strike="noStrike" kern="1200" cap="none" spc="0" normalizeH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biết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làm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…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có</a:t>
            </a:r>
            <a:r>
              <a:rPr lang="en-US" sz="65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thể</a:t>
            </a:r>
            <a:r>
              <a:rPr lang="en-US" sz="6500" b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Những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kiến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hợp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giữa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hiểu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và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phần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kĩ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năng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thiết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kế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,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xây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dựng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…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trong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nhửng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hoàn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cảnh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mới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thì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được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xác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định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ở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mức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độ</a:t>
            </a:r>
            <a:r>
              <a:rPr lang="en-US" sz="65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vận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dụng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nâng</a:t>
            </a:r>
            <a:r>
              <a:rPr lang="en-US" sz="6500" b="1" i="1" dirty="0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6500" b="1" i="1" dirty="0" err="1" smtClean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cao</a:t>
            </a:r>
            <a:endParaRPr lang="en-US" sz="6500" b="1" i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spcBef>
                <a:spcPct val="0"/>
              </a:spcBef>
              <a:buFont typeface="Arial" pitchFamily="34" charset="0"/>
              <a:buChar char="•"/>
            </a:pPr>
            <a:endParaRPr kumimoji="0" lang="vi-VN" sz="4400" b="1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2" dur="5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96944" cy="1143000"/>
          </a:xfrm>
        </p:spPr>
        <p:txBody>
          <a:bodyPr>
            <a:normAutofit/>
          </a:bodyPr>
          <a:lstStyle/>
          <a:p>
            <a:r>
              <a:rPr lang="en-US" sz="3800" b="1" smtClean="0"/>
              <a:t>MA TRẬN ĐỀ KIỂM TRA ĐỌC HIỂU</a:t>
            </a:r>
            <a:endParaRPr lang="en-US" sz="3800" b="1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10817978"/>
              </p:ext>
            </p:extLst>
          </p:nvPr>
        </p:nvGraphicFramePr>
        <p:xfrm>
          <a:off x="323528" y="1196752"/>
          <a:ext cx="8443787" cy="47695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26079"/>
                <a:gridCol w="2610320"/>
                <a:gridCol w="636017"/>
                <a:gridCol w="775145"/>
                <a:gridCol w="586328"/>
                <a:gridCol w="506826"/>
                <a:gridCol w="775145"/>
                <a:gridCol w="655893"/>
                <a:gridCol w="636017"/>
                <a:gridCol w="636017"/>
              </a:tblGrid>
              <a:tr h="782384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Câu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Nội dung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Trắc nghiệm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Tự luận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00025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Nhận biết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Thông hiểu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Vận dụng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VDPH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Nhận biết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Thông hiểu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Vận dụng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VDPH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3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4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Đọc hiểu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6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Tác dụng của dấu ngoặc kép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7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Sự liên kết câu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8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vi-VN" sz="1100" u="none" strike="noStrike">
                          <a:effectLst/>
                        </a:rPr>
                        <a:t>Xác định cặp quan hệ từ thích hợp</a:t>
                      </a:r>
                      <a:endParaRPr lang="vi-VN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4286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9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Viết câu có sử dụng hình ảnh so sánh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504825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10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vi-VN" sz="1200" u="none" strike="noStrike">
                          <a:effectLst/>
                        </a:rPr>
                        <a:t>Đặt câu ghép có cặp từ hô ứng nói về đức tính tốt của học sinh</a:t>
                      </a:r>
                      <a:br>
                        <a:rPr lang="vi-VN" sz="1200" u="none" strike="noStrike">
                          <a:effectLst/>
                        </a:rPr>
                      </a:br>
                      <a:endParaRPr lang="vi-VN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u="none" strike="noStrike">
                          <a:effectLst/>
                        </a:rPr>
                        <a:t> 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0,5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9550"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u="none" strike="noStrike">
                          <a:effectLst/>
                        </a:rPr>
                        <a:t>0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200" u="none" strike="noStrike">
                          <a:effectLst/>
                        </a:rPr>
                        <a:t> </a:t>
                      </a:r>
                      <a:endParaRPr lang="en-US" sz="12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0.5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Nhận biết: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40.0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Thông hiểu: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1.5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30.0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Vận dụng: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20.0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200025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- Vận dụng phản hồi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000" u="none" strike="noStrike">
                          <a:effectLst/>
                        </a:rPr>
                        <a:t>0.5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Tỉ lệ: 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200" u="none" strike="noStrike">
                          <a:effectLst/>
                        </a:rPr>
                        <a:t>10.0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200" u="none" strike="noStrike">
                          <a:effectLst/>
                        </a:rPr>
                        <a:t>%</a:t>
                      </a:r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653353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BÀI TẬP THỰC HÀNH NHÓM</a:t>
            </a:r>
            <a:endParaRPr lang="vi-VN" b="1" dirty="0">
              <a:solidFill>
                <a:srgbClr val="FF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1700808"/>
            <a:ext cx="8496944" cy="460851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b="1" dirty="0" smtClean="0">
                <a:latin typeface="Times New Roman" pitchFamily="18" charset="0"/>
                <a:ea typeface="+mj-ea"/>
                <a:cs typeface="Times New Roman" pitchFamily="18" charset="0"/>
              </a:rPr>
              <a:t>XÂY DỰNG MA TRẬN ĐỀ VÀ ĐỀ KIỂM TRA ĐỌC HIỂU</a:t>
            </a:r>
            <a:endParaRPr kumimoji="0" lang="vi-VN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1. </a:t>
            </a:r>
            <a:r>
              <a:rPr lang="en-US" b="1" dirty="0" err="1">
                <a:solidFill>
                  <a:srgbClr val="FF0000"/>
                </a:solidFill>
              </a:rPr>
              <a:t>Lúc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đầu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đỡ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đói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liều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xin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a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ít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.</a:t>
            </a:r>
          </a:p>
          <a:p>
            <a:pPr>
              <a:tabLst>
                <a:tab pos="809625" algn="l"/>
              </a:tabLst>
            </a:pPr>
            <a:r>
              <a:rPr lang="en-US" b="1" dirty="0" smtClean="0">
                <a:solidFill>
                  <a:srgbClr val="0070C0"/>
                </a:solidFill>
              </a:rPr>
              <a:t>b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Một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bữa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ăn</a:t>
            </a:r>
            <a:r>
              <a:rPr lang="en-US" b="1" dirty="0">
                <a:solidFill>
                  <a:srgbClr val="0070C0"/>
                </a:solidFill>
              </a:rPr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c</a:t>
            </a:r>
            <a:r>
              <a:rPr lang="en-US" b="1" dirty="0"/>
              <a:t>.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ly</a:t>
            </a:r>
            <a:r>
              <a:rPr lang="en-US" b="1" dirty="0"/>
              <a:t> </a:t>
            </a:r>
            <a:r>
              <a:rPr lang="en-US" b="1" dirty="0" err="1"/>
              <a:t>nước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d. </a:t>
            </a:r>
            <a:r>
              <a:rPr lang="en-US" b="1" dirty="0" err="1" smtClean="0"/>
              <a:t>Một</a:t>
            </a:r>
            <a:r>
              <a:rPr lang="en-US" b="1" dirty="0" smtClean="0"/>
              <a:t> </a:t>
            </a:r>
            <a:r>
              <a:rPr lang="en-US" b="1" dirty="0" err="1" smtClean="0"/>
              <a:t>ly</a:t>
            </a:r>
            <a:r>
              <a:rPr lang="en-US" b="1" dirty="0" smtClean="0"/>
              <a:t> </a:t>
            </a:r>
            <a:r>
              <a:rPr lang="en-US" b="1" dirty="0" err="1" smtClean="0"/>
              <a:t>sữa</a:t>
            </a:r>
            <a:r>
              <a:rPr lang="en-US" b="1" dirty="0" smtClean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Cậu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bước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thấy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tự</a:t>
            </a:r>
            <a:r>
              <a:rPr lang="en-US" b="1" dirty="0">
                <a:solidFill>
                  <a:srgbClr val="FF0000"/>
                </a:solidFill>
              </a:rPr>
              <a:t> tin, </a:t>
            </a:r>
            <a:r>
              <a:rPr lang="en-US" b="1" dirty="0" err="1">
                <a:solidFill>
                  <a:srgbClr val="FF0000"/>
                </a:solidFill>
              </a:rPr>
              <a:t>mạnh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mẽ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hơn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vì</a:t>
            </a:r>
            <a:r>
              <a:rPr lang="en-US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cần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bán</a:t>
            </a:r>
            <a:r>
              <a:rPr lang="en-US" b="1" dirty="0"/>
              <a:t> </a:t>
            </a:r>
            <a:r>
              <a:rPr lang="en-US" b="1" dirty="0" err="1"/>
              <a:t>hàng</a:t>
            </a:r>
            <a:r>
              <a:rPr lang="en-US" b="1" dirty="0"/>
              <a:t> </a:t>
            </a:r>
            <a:r>
              <a:rPr lang="en-US" b="1" dirty="0" err="1"/>
              <a:t>rong</a:t>
            </a:r>
            <a:r>
              <a:rPr lang="en-US" b="1" dirty="0"/>
              <a:t> </a:t>
            </a:r>
            <a:r>
              <a:rPr lang="en-US" b="1" dirty="0" err="1"/>
              <a:t>nữa</a:t>
            </a:r>
            <a:r>
              <a:rPr lang="en-US" b="1" dirty="0" smtClean="0"/>
              <a:t>.</a:t>
            </a:r>
          </a:p>
          <a:p>
            <a:pPr>
              <a:tabLst>
                <a:tab pos="809625" algn="l"/>
              </a:tabLst>
            </a:pP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Có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số</a:t>
            </a:r>
            <a:r>
              <a:rPr lang="en-US" b="1" dirty="0"/>
              <a:t> </a:t>
            </a:r>
            <a:r>
              <a:rPr lang="en-US" b="1" dirty="0" err="1"/>
              <a:t>tiền</a:t>
            </a:r>
            <a:r>
              <a:rPr lang="en-US" b="1" dirty="0"/>
              <a:t> </a:t>
            </a:r>
            <a:r>
              <a:rPr lang="en-US" b="1" dirty="0" err="1"/>
              <a:t>để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/>
              <a:t>	</a:t>
            </a: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bé</a:t>
            </a:r>
            <a:r>
              <a:rPr lang="en-US" b="1" dirty="0"/>
              <a:t> </a:t>
            </a:r>
            <a:r>
              <a:rPr lang="en-US" b="1" dirty="0" err="1"/>
              <a:t>nhận</a:t>
            </a:r>
            <a:r>
              <a:rPr lang="en-US" b="1" dirty="0"/>
              <a:t> </a:t>
            </a:r>
            <a:r>
              <a:rPr lang="en-US" b="1" dirty="0" err="1"/>
              <a:t>là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thân</a:t>
            </a:r>
            <a:r>
              <a:rPr lang="en-US" b="1" dirty="0"/>
              <a:t>.</a:t>
            </a:r>
          </a:p>
          <a:p>
            <a:pPr>
              <a:buNone/>
              <a:tabLst>
                <a:tab pos="809625" algn="l"/>
              </a:tabLst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Nhận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được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sự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giúp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đỡ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từ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bé</a:t>
            </a:r>
            <a:r>
              <a:rPr lang="en-US" b="1" dirty="0" smtClean="0">
                <a:solidFill>
                  <a:srgbClr val="0070C0"/>
                </a:solidFill>
              </a:rPr>
              <a:t>.</a:t>
            </a:r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357158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395536" y="458112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3. Chi </a:t>
            </a:r>
            <a:r>
              <a:rPr lang="en-US" sz="2400" b="1" dirty="0" err="1">
                <a:solidFill>
                  <a:srgbClr val="FF0000"/>
                </a:solidFill>
              </a:rPr>
              <a:t>tiết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thấy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bất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ngờ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nhớ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trước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a. </a:t>
            </a:r>
            <a:r>
              <a:rPr lang="en-US" sz="2400" b="1" dirty="0" err="1" smtClean="0"/>
              <a:t>Ông</a:t>
            </a:r>
            <a:r>
              <a:rPr lang="en-US" sz="2400" b="1" dirty="0" smtClean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khóc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cảm</a:t>
            </a:r>
            <a:r>
              <a:rPr lang="en-US" sz="2400" b="1" dirty="0"/>
              <a:t> </a:t>
            </a:r>
            <a:r>
              <a:rPr lang="en-US" sz="2400" b="1" dirty="0" err="1" smtClean="0"/>
              <a:t>động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coi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gái</a:t>
            </a:r>
            <a:r>
              <a:rPr lang="en-US" sz="2400" b="1" dirty="0"/>
              <a:t> </a:t>
            </a:r>
            <a:r>
              <a:rPr lang="en-US" sz="2400" b="1" dirty="0" err="1"/>
              <a:t>như</a:t>
            </a:r>
            <a:r>
              <a:rPr lang="en-US" sz="2400" b="1" dirty="0"/>
              <a:t> </a:t>
            </a:r>
            <a:r>
              <a:rPr lang="en-US" sz="2400" b="1" dirty="0" err="1"/>
              <a:t>những</a:t>
            </a:r>
            <a:r>
              <a:rPr lang="en-US" sz="2400" b="1" dirty="0"/>
              <a:t> </a:t>
            </a:r>
            <a:r>
              <a:rPr lang="en-US" sz="2400" b="1" dirty="0" err="1"/>
              <a:t>bệnh</a:t>
            </a:r>
            <a:r>
              <a:rPr lang="en-US" sz="2400" b="1" dirty="0"/>
              <a:t> </a:t>
            </a:r>
            <a:r>
              <a:rPr lang="en-US" sz="2400" b="1" dirty="0" err="1"/>
              <a:t>nhân</a:t>
            </a:r>
            <a:r>
              <a:rPr lang="en-US" sz="2400" b="1" dirty="0"/>
              <a:t> </a:t>
            </a:r>
            <a:r>
              <a:rPr lang="en-US" sz="2400" b="1" dirty="0" err="1" smtClean="0"/>
              <a:t>khác</a:t>
            </a:r>
            <a:r>
              <a:rPr lang="en-US" sz="2400" b="1" dirty="0" smtClean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c. </a:t>
            </a:r>
            <a:r>
              <a:rPr lang="en-US" sz="2400" b="1" dirty="0" err="1" smtClean="0">
                <a:solidFill>
                  <a:srgbClr val="0070C0"/>
                </a:solidFill>
              </a:rPr>
              <a:t>Khi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biết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tên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và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địa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chỉ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của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bệnh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nhân</a:t>
            </a:r>
            <a:r>
              <a:rPr lang="en-US" sz="2400" b="1" dirty="0" smtClean="0">
                <a:solidFill>
                  <a:srgbClr val="0070C0"/>
                </a:solidFill>
              </a:rPr>
              <a:t>, </a:t>
            </a:r>
            <a:r>
              <a:rPr lang="en-US" sz="2400" b="1" dirty="0" err="1" smtClean="0">
                <a:solidFill>
                  <a:srgbClr val="0070C0"/>
                </a:solidFill>
              </a:rPr>
              <a:t>một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tia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sáng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bỗng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lóe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trong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mắt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ông</a:t>
            </a:r>
            <a:r>
              <a:rPr lang="en-US" sz="2400" b="1" dirty="0" smtClean="0">
                <a:solidFill>
                  <a:srgbClr val="0070C0"/>
                </a:solidFill>
              </a:rPr>
              <a:t>. </a:t>
            </a:r>
            <a:r>
              <a:rPr lang="en-US" sz="2400" b="1" dirty="0" err="1" smtClean="0">
                <a:solidFill>
                  <a:srgbClr val="0070C0"/>
                </a:solidFill>
              </a:rPr>
              <a:t>Ông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đứng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bật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dậy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đến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bên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giường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bệnh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nhân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vui</a:t>
            </a:r>
            <a:r>
              <a:rPr lang="en-US" sz="2400" b="1" dirty="0"/>
              <a:t> </a:t>
            </a:r>
            <a:r>
              <a:rPr lang="en-US" sz="2400" b="1" dirty="0" err="1"/>
              <a:t>vì</a:t>
            </a:r>
            <a:r>
              <a:rPr lang="en-US" sz="2400" b="1" dirty="0"/>
              <a:t> </a:t>
            </a:r>
            <a:r>
              <a:rPr lang="en-US" sz="2400" b="1" dirty="0" err="1"/>
              <a:t>bây</a:t>
            </a:r>
            <a:r>
              <a:rPr lang="en-US" sz="2400" b="1" dirty="0"/>
              <a:t> </a:t>
            </a:r>
            <a:r>
              <a:rPr lang="en-US" sz="2400" b="1" dirty="0" err="1"/>
              <a:t>giờ</a:t>
            </a:r>
            <a:r>
              <a:rPr lang="en-US" sz="2400" b="1" dirty="0"/>
              <a:t> </a:t>
            </a:r>
            <a:r>
              <a:rPr lang="en-US" sz="2400" b="1" dirty="0" err="1"/>
              <a:t>cô</a:t>
            </a:r>
            <a:r>
              <a:rPr lang="en-US" sz="2400" b="1" dirty="0"/>
              <a:t> </a:t>
            </a:r>
            <a:r>
              <a:rPr lang="en-US" sz="2400" b="1" dirty="0" err="1"/>
              <a:t>bé</a:t>
            </a:r>
            <a:r>
              <a:rPr lang="en-US" sz="2400" b="1" dirty="0"/>
              <a:t> </a:t>
            </a:r>
            <a:r>
              <a:rPr lang="en-US" sz="2400" b="1" dirty="0" err="1"/>
              <a:t>đã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thiếu</a:t>
            </a:r>
            <a:r>
              <a:rPr lang="en-US" sz="2400" b="1" dirty="0"/>
              <a:t> </a:t>
            </a:r>
            <a:r>
              <a:rPr lang="en-US" sz="2400" b="1" dirty="0" err="1"/>
              <a:t>nữ</a:t>
            </a:r>
            <a:r>
              <a:rPr lang="en-US" sz="2400" b="1" dirty="0"/>
              <a:t> </a:t>
            </a:r>
            <a:r>
              <a:rPr lang="en-US" sz="2400" b="1" dirty="0" err="1"/>
              <a:t>xinh</a:t>
            </a:r>
            <a:r>
              <a:rPr lang="en-US" sz="2400" b="1" dirty="0"/>
              <a:t> </a:t>
            </a:r>
            <a:r>
              <a:rPr lang="en-US" sz="2400" b="1" dirty="0" err="1"/>
              <a:t>đẹp</a:t>
            </a:r>
            <a:r>
              <a:rPr lang="en-US" sz="2400" b="1" dirty="0"/>
              <a:t>, </a:t>
            </a:r>
            <a:r>
              <a:rPr lang="en-US" sz="2400" b="1" dirty="0" err="1"/>
              <a:t>khỏe</a:t>
            </a:r>
            <a:r>
              <a:rPr lang="en-US" sz="2400" b="1" dirty="0"/>
              <a:t> </a:t>
            </a:r>
            <a:r>
              <a:rPr lang="en-US" sz="2400" b="1" dirty="0" err="1"/>
              <a:t>mạnh</a:t>
            </a:r>
            <a:r>
              <a:rPr lang="en-US" sz="2400" b="1" dirty="0"/>
              <a:t>.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4. </a:t>
            </a:r>
            <a:r>
              <a:rPr lang="en-US" sz="2400" b="1" dirty="0" err="1">
                <a:solidFill>
                  <a:srgbClr val="FF0000"/>
                </a:solidFill>
              </a:rPr>
              <a:t>Vị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bác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sĩ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cố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sức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mình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trả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viện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phí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giúp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để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a</a:t>
            </a:r>
            <a:r>
              <a:rPr lang="en-US" sz="2400" b="1" dirty="0"/>
              <a:t>. Cho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en-US" sz="2400" b="1" dirty="0" err="1"/>
              <a:t>biết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ông</a:t>
            </a:r>
            <a:r>
              <a:rPr lang="en-US" sz="2400" b="1" dirty="0"/>
              <a:t> </a:t>
            </a:r>
            <a:r>
              <a:rPr lang="en-US" sz="2400" b="1" dirty="0" err="1"/>
              <a:t>rất</a:t>
            </a:r>
            <a:r>
              <a:rPr lang="en-US" sz="2400" b="1" dirty="0"/>
              <a:t> </a:t>
            </a:r>
            <a:r>
              <a:rPr lang="en-US" sz="2400" b="1" dirty="0" err="1"/>
              <a:t>giàu</a:t>
            </a:r>
            <a:r>
              <a:rPr lang="en-US" sz="2400" b="1" dirty="0"/>
              <a:t> </a:t>
            </a:r>
            <a:r>
              <a:rPr lang="en-US" sz="2400" b="1" dirty="0" err="1"/>
              <a:t>có</a:t>
            </a:r>
            <a:r>
              <a:rPr lang="en-US" sz="2400" b="1" dirty="0"/>
              <a:t>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b</a:t>
            </a:r>
            <a:r>
              <a:rPr lang="en-US" sz="2400" b="1" dirty="0"/>
              <a:t>. </a:t>
            </a:r>
            <a:r>
              <a:rPr lang="en-US" sz="2400" b="1" dirty="0" err="1"/>
              <a:t>Chứng</a:t>
            </a:r>
            <a:r>
              <a:rPr lang="en-US" sz="2400" b="1" dirty="0"/>
              <a:t> </a:t>
            </a:r>
            <a:r>
              <a:rPr lang="en-US" sz="2400" b="1" dirty="0" err="1"/>
              <a:t>tỏ</a:t>
            </a:r>
            <a:r>
              <a:rPr lang="en-US" sz="2400" b="1" dirty="0"/>
              <a:t> </a:t>
            </a:r>
            <a:r>
              <a:rPr lang="en-US" sz="2400" b="1" dirty="0" err="1"/>
              <a:t>mình</a:t>
            </a:r>
            <a:r>
              <a:rPr lang="en-US" sz="2400" b="1" dirty="0"/>
              <a:t> </a:t>
            </a:r>
            <a:r>
              <a:rPr lang="en-US" sz="2400" b="1" dirty="0" err="1"/>
              <a:t>là</a:t>
            </a:r>
            <a:r>
              <a:rPr lang="en-US" sz="2400" b="1" dirty="0"/>
              <a:t> </a:t>
            </a:r>
            <a:r>
              <a:rPr lang="en-US" sz="2400" b="1" dirty="0" err="1"/>
              <a:t>một</a:t>
            </a:r>
            <a:r>
              <a:rPr lang="en-US" sz="2400" b="1" dirty="0"/>
              <a:t> </a:t>
            </a:r>
            <a:r>
              <a:rPr lang="en-US" sz="2400" b="1" dirty="0" err="1"/>
              <a:t>bác</a:t>
            </a:r>
            <a:r>
              <a:rPr lang="en-US" sz="2400" b="1" dirty="0"/>
              <a:t> </a:t>
            </a:r>
            <a:r>
              <a:rPr lang="en-US" sz="2400" b="1" dirty="0" err="1"/>
              <a:t>sĩ</a:t>
            </a:r>
            <a:r>
              <a:rPr lang="en-US" sz="2400" b="1" dirty="0"/>
              <a:t> </a:t>
            </a:r>
            <a:r>
              <a:rPr lang="en-US" sz="2400" b="1" dirty="0" err="1"/>
              <a:t>giỏi</a:t>
            </a:r>
            <a:r>
              <a:rPr lang="en-US" sz="2400" b="1" dirty="0" smtClean="0"/>
              <a:t>.       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c</a:t>
            </a:r>
            <a:r>
              <a:rPr lang="en-US" sz="2400" b="1" dirty="0"/>
              <a:t>. </a:t>
            </a:r>
            <a:r>
              <a:rPr lang="en-US" sz="2400" b="1" dirty="0" err="1"/>
              <a:t>Tạo</a:t>
            </a:r>
            <a:r>
              <a:rPr lang="en-US" sz="2400" b="1" dirty="0"/>
              <a:t> </a:t>
            </a:r>
            <a:r>
              <a:rPr lang="en-US" sz="2400" b="1" dirty="0" err="1"/>
              <a:t>sự</a:t>
            </a:r>
            <a:r>
              <a:rPr lang="en-US" sz="2400" b="1" dirty="0"/>
              <a:t> </a:t>
            </a:r>
            <a:r>
              <a:rPr lang="en-US" sz="2400" b="1" dirty="0" err="1"/>
              <a:t>bất</a:t>
            </a:r>
            <a:r>
              <a:rPr lang="en-US" sz="2400" b="1" dirty="0"/>
              <a:t> </a:t>
            </a:r>
            <a:r>
              <a:rPr lang="en-US" sz="2400" b="1" dirty="0" err="1"/>
              <a:t>ngờ</a:t>
            </a:r>
            <a:r>
              <a:rPr lang="en-US" sz="2400" b="1" dirty="0"/>
              <a:t> </a:t>
            </a:r>
            <a:r>
              <a:rPr lang="en-US" sz="2400" b="1" dirty="0" err="1"/>
              <a:t>cho</a:t>
            </a:r>
            <a:r>
              <a:rPr lang="en-US" sz="2400" b="1" dirty="0"/>
              <a:t> </a:t>
            </a:r>
            <a:r>
              <a:rPr lang="en-US" sz="2400" b="1" dirty="0" err="1"/>
              <a:t>mọi</a:t>
            </a:r>
            <a:r>
              <a:rPr lang="en-US" sz="2400" b="1" dirty="0"/>
              <a:t> </a:t>
            </a:r>
            <a:r>
              <a:rPr lang="en-US" sz="2400" b="1" dirty="0" err="1"/>
              <a:t>người</a:t>
            </a:r>
            <a:r>
              <a:rPr lang="en-US" sz="2400" b="1" dirty="0"/>
              <a:t>.                              </a:t>
            </a:r>
          </a:p>
          <a:p>
            <a:pPr>
              <a:buNone/>
              <a:tabLst>
                <a:tab pos="630238" algn="l"/>
              </a:tabLst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d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en-US" sz="2400" b="1" dirty="0" err="1">
                <a:solidFill>
                  <a:srgbClr val="0070C0"/>
                </a:solidFill>
              </a:rPr>
              <a:t>Cảm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ơn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việc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làm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tốt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trước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kia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của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cô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gái</a:t>
            </a:r>
            <a:r>
              <a:rPr lang="en-US" sz="2400" b="1" dirty="0" smtClean="0">
                <a:solidFill>
                  <a:srgbClr val="0070C0"/>
                </a:solidFill>
              </a:rPr>
              <a:t>.</a:t>
            </a:r>
            <a:endParaRPr lang="en-US" sz="2400" b="1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50057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0"/>
            <a:ext cx="7858148" cy="68580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>
                <a:solidFill>
                  <a:srgbClr val="FF0000"/>
                </a:solidFill>
              </a:rPr>
              <a:t>5. </a:t>
            </a:r>
            <a:r>
              <a:rPr lang="en-US" sz="2400" b="1" dirty="0" err="1">
                <a:solidFill>
                  <a:srgbClr val="FF0000"/>
                </a:solidFill>
              </a:rPr>
              <a:t>Chủ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ngữ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Khi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biết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tên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địa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bệnh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một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tia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bỗng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loé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lên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trong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mắt</a:t>
            </a:r>
            <a:r>
              <a:rPr lang="fr-FR" sz="2400" b="1" dirty="0">
                <a:solidFill>
                  <a:srgbClr val="FF0000"/>
                </a:solidFill>
              </a:rPr>
              <a:t> </a:t>
            </a:r>
            <a:r>
              <a:rPr lang="fr-FR" sz="2400" b="1" dirty="0" err="1">
                <a:solidFill>
                  <a:srgbClr val="FF0000"/>
                </a:solidFill>
              </a:rPr>
              <a:t>ông</a:t>
            </a:r>
            <a:r>
              <a:rPr lang="fr-FR" sz="2400" b="1" dirty="0">
                <a:solidFill>
                  <a:srgbClr val="FF0000"/>
                </a:solidFill>
              </a:rPr>
              <a:t>” là:</a:t>
            </a:r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a</a:t>
            </a:r>
            <a:r>
              <a:rPr lang="en-US" sz="2400" b="1" dirty="0"/>
              <a:t>. </a:t>
            </a:r>
            <a:r>
              <a:rPr lang="fr-FR" sz="2400" b="1" dirty="0" err="1"/>
              <a:t>Tên</a:t>
            </a:r>
            <a:r>
              <a:rPr lang="fr-FR" sz="2400" b="1" dirty="0"/>
              <a:t> </a:t>
            </a:r>
            <a:r>
              <a:rPr lang="fr-FR" sz="2400" b="1" dirty="0" err="1"/>
              <a:t>và</a:t>
            </a:r>
            <a:r>
              <a:rPr lang="fr-FR" sz="2400" b="1" dirty="0"/>
              <a:t> </a:t>
            </a:r>
            <a:r>
              <a:rPr lang="fr-FR" sz="2400" b="1" dirty="0" err="1"/>
              <a:t>địa</a:t>
            </a:r>
            <a:r>
              <a:rPr lang="fr-FR" sz="2400" b="1" dirty="0"/>
              <a:t> </a:t>
            </a:r>
            <a:r>
              <a:rPr lang="fr-FR" sz="2400" b="1" dirty="0" err="1"/>
              <a:t>chỉ</a:t>
            </a:r>
            <a:r>
              <a:rPr lang="en-US" sz="2400" b="1" dirty="0"/>
              <a:t>                      b. </a:t>
            </a:r>
            <a:r>
              <a:rPr lang="fr-FR" sz="2400" b="1" dirty="0" err="1"/>
              <a:t>Bệnh</a:t>
            </a:r>
            <a:r>
              <a:rPr lang="fr-FR" sz="2400" b="1" dirty="0"/>
              <a:t> </a:t>
            </a:r>
            <a:r>
              <a:rPr lang="fr-FR" sz="2400" b="1" dirty="0" err="1"/>
              <a:t>nhân</a:t>
            </a:r>
            <a:endParaRPr lang="en-US" sz="2400" b="1" dirty="0"/>
          </a:p>
          <a:p>
            <a:pPr>
              <a:buNone/>
              <a:tabLst>
                <a:tab pos="989013" algn="l"/>
              </a:tabLst>
            </a:pPr>
            <a:r>
              <a:rPr lang="en-US" sz="2400" b="1" dirty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en-US" sz="2400" b="1" dirty="0" err="1">
                <a:solidFill>
                  <a:srgbClr val="0070C0"/>
                </a:solidFill>
              </a:rPr>
              <a:t>Một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tia</a:t>
            </a:r>
            <a:r>
              <a:rPr lang="en-US" sz="2400" b="1" dirty="0">
                <a:solidFill>
                  <a:srgbClr val="0070C0"/>
                </a:solidFill>
              </a:rPr>
              <a:t> </a:t>
            </a:r>
            <a:r>
              <a:rPr lang="en-US" sz="2400" b="1" dirty="0" err="1">
                <a:solidFill>
                  <a:srgbClr val="0070C0"/>
                </a:solidFill>
              </a:rPr>
              <a:t>sáng</a:t>
            </a:r>
            <a:r>
              <a:rPr lang="en-US" sz="2400" b="1" dirty="0"/>
              <a:t>	              </a:t>
            </a:r>
            <a:r>
              <a:rPr lang="en-US" sz="2400" b="1" dirty="0" smtClean="0"/>
              <a:t>    d</a:t>
            </a:r>
            <a:r>
              <a:rPr lang="en-US" sz="2400" b="1" dirty="0"/>
              <a:t>. </a:t>
            </a:r>
            <a:r>
              <a:rPr lang="en-US" sz="2400" b="1" dirty="0" err="1"/>
              <a:t>Ông</a:t>
            </a:r>
            <a:endParaRPr lang="en-US" sz="2400" b="1" dirty="0"/>
          </a:p>
          <a:p>
            <a:pPr>
              <a:buNone/>
              <a:tabLst>
                <a:tab pos="630238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6.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“</a:t>
            </a:r>
            <a:r>
              <a:rPr lang="en-US" sz="2400" b="1" dirty="0" err="1">
                <a:solidFill>
                  <a:srgbClr val="FF0000"/>
                </a:solidFill>
              </a:rPr>
              <a:t>ngọt</a:t>
            </a:r>
            <a:r>
              <a:rPr lang="en-US" sz="2400" b="1" dirty="0">
                <a:solidFill>
                  <a:srgbClr val="FF0000"/>
                </a:solidFill>
              </a:rPr>
              <a:t>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được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dùng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chuyển</a:t>
            </a:r>
            <a:r>
              <a:rPr lang="en-US" sz="2400" b="1" dirty="0">
                <a:solidFill>
                  <a:srgbClr val="FF0000"/>
                </a:solidFill>
              </a:rPr>
              <a:t> ? </a:t>
            </a:r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a. </a:t>
            </a:r>
            <a:r>
              <a:rPr lang="en-US" sz="2400" b="1" dirty="0" err="1" smtClean="0">
                <a:solidFill>
                  <a:srgbClr val="0070C0"/>
                </a:solidFill>
              </a:rPr>
              <a:t>Tiếng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đàn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thật</a:t>
            </a:r>
            <a:r>
              <a:rPr lang="en-US" sz="2400" b="1" dirty="0" smtClean="0">
                <a:solidFill>
                  <a:srgbClr val="0070C0"/>
                </a:solidFill>
              </a:rPr>
              <a:t> </a:t>
            </a:r>
            <a:r>
              <a:rPr lang="en-US" sz="2400" b="1" dirty="0" err="1" smtClean="0">
                <a:solidFill>
                  <a:srgbClr val="0070C0"/>
                </a:solidFill>
              </a:rPr>
              <a:t>ngọt</a:t>
            </a:r>
            <a:r>
              <a:rPr lang="en-US" sz="2400" b="1" dirty="0" smtClean="0">
                <a:solidFill>
                  <a:srgbClr val="0070C0"/>
                </a:solidFill>
              </a:rPr>
              <a:t>.                  </a:t>
            </a:r>
          </a:p>
          <a:p>
            <a:pPr>
              <a:buNone/>
            </a:pPr>
            <a:r>
              <a:rPr lang="en-US" sz="2400" b="1" dirty="0" smtClean="0"/>
              <a:t>	b. </a:t>
            </a:r>
            <a:r>
              <a:rPr lang="en-US" sz="2400" b="1" dirty="0" err="1" smtClean="0"/>
              <a:t>Mật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chết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ruồi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c.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như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mía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lùi</a:t>
            </a:r>
            <a:r>
              <a:rPr lang="en-US" sz="2400" b="1" dirty="0" smtClean="0"/>
              <a:t>.     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 smtClean="0"/>
              <a:t>	d. </a:t>
            </a:r>
            <a:r>
              <a:rPr lang="en-US" sz="2400" b="1" dirty="0" err="1" smtClean="0"/>
              <a:t>Mẹ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nấu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nồi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chè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rất</a:t>
            </a:r>
            <a:r>
              <a:rPr lang="en-US" sz="2400" b="1" dirty="0" smtClean="0"/>
              <a:t> </a:t>
            </a:r>
            <a:r>
              <a:rPr lang="en-US" sz="2400" b="1" dirty="0" err="1" smtClean="0"/>
              <a:t>ngọt</a:t>
            </a:r>
            <a:r>
              <a:rPr lang="en-US" sz="2400" b="1" dirty="0" smtClean="0"/>
              <a:t>. </a:t>
            </a:r>
          </a:p>
          <a:p>
            <a:pPr>
              <a:buNone/>
              <a:tabLst>
                <a:tab pos="989013" algn="l"/>
              </a:tabLst>
            </a:pPr>
            <a:r>
              <a:rPr lang="en-US" sz="2400" b="1" dirty="0">
                <a:solidFill>
                  <a:srgbClr val="FF0000"/>
                </a:solidFill>
              </a:rPr>
              <a:t>7. </a:t>
            </a:r>
            <a:r>
              <a:rPr lang="en-US" sz="2400" b="1" err="1">
                <a:solidFill>
                  <a:srgbClr val="FF0000"/>
                </a:solidFill>
              </a:rPr>
              <a:t>Từ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“xao động”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: </a:t>
            </a:r>
            <a:r>
              <a:rPr lang="en-US" sz="2400" b="1" dirty="0" err="1">
                <a:solidFill>
                  <a:srgbClr val="FF0000"/>
                </a:solidFill>
              </a:rPr>
              <a:t>Xao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động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lòng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tôi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chiếc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err="1">
                <a:solidFill>
                  <a:srgbClr val="FF0000"/>
                </a:solidFill>
              </a:rPr>
              <a:t>thuyền</a:t>
            </a:r>
            <a:r>
              <a:rPr lang="en-US" sz="2400" b="1">
                <a:solidFill>
                  <a:srgbClr val="FF0000"/>
                </a:solidFill>
              </a:rPr>
              <a:t> </a:t>
            </a:r>
            <a:r>
              <a:rPr lang="en-US" sz="2400" b="1" smtClean="0">
                <a:solidFill>
                  <a:srgbClr val="FF0000"/>
                </a:solidFill>
              </a:rPr>
              <a:t>thúng </a:t>
            </a:r>
            <a:r>
              <a:rPr lang="en-US" sz="2400" b="1" dirty="0" err="1">
                <a:solidFill>
                  <a:srgbClr val="FF0000"/>
                </a:solidFill>
              </a:rPr>
              <a:t>nhỏ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nhoi</a:t>
            </a:r>
            <a:r>
              <a:rPr lang="en-US" sz="2400" b="1" dirty="0">
                <a:solidFill>
                  <a:srgbClr val="FF0000"/>
                </a:solidFill>
              </a:rPr>
              <a:t>, </a:t>
            </a:r>
            <a:r>
              <a:rPr lang="en-US" sz="2400" b="1" dirty="0" err="1">
                <a:solidFill>
                  <a:srgbClr val="FF0000"/>
                </a:solidFill>
              </a:rPr>
              <a:t>len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lỏi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giữa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đám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lá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xanh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nhấp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vành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nón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của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cô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gái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quê</a:t>
            </a:r>
            <a:r>
              <a:rPr lang="en-US" sz="2400" b="1" dirty="0" smtClean="0">
                <a:solidFill>
                  <a:srgbClr val="FF0000"/>
                </a:solidFill>
              </a:rPr>
              <a:t>.” </a:t>
            </a:r>
            <a:r>
              <a:rPr lang="en-US" sz="2400" b="1" dirty="0" err="1" smtClean="0">
                <a:solidFill>
                  <a:srgbClr val="FF0000"/>
                </a:solidFill>
              </a:rPr>
              <a:t>Đồng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nghĩa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pt-BR" sz="2400" b="1" dirty="0" smtClean="0"/>
              <a:t>	a</a:t>
            </a:r>
            <a:r>
              <a:rPr lang="pt-BR" sz="2400" b="1" dirty="0"/>
              <a:t>. </a:t>
            </a:r>
            <a:r>
              <a:rPr lang="pt-BR" sz="2400" b="1"/>
              <a:t>Xôn </a:t>
            </a:r>
            <a:r>
              <a:rPr lang="pt-BR" sz="2400" b="1" smtClean="0"/>
              <a:t>xao</a:t>
            </a:r>
            <a:r>
              <a:rPr lang="pt-BR" sz="2400" b="1"/>
              <a:t> </a:t>
            </a:r>
            <a:r>
              <a:rPr lang="pt-BR" sz="2400" b="1" smtClean="0"/>
              <a:t>                                      </a:t>
            </a:r>
            <a:r>
              <a:rPr lang="pt-BR" sz="2400" b="1" dirty="0"/>
              <a:t>b. </a:t>
            </a:r>
            <a:r>
              <a:rPr lang="pt-BR" sz="2400" b="1"/>
              <a:t>Xanh </a:t>
            </a:r>
            <a:r>
              <a:rPr lang="pt-BR" sz="2400" b="1" smtClean="0"/>
              <a:t>xao            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</a:t>
            </a:r>
            <a:r>
              <a:rPr lang="en-US" sz="2400" b="1" dirty="0" smtClean="0">
                <a:solidFill>
                  <a:srgbClr val="0070C0"/>
                </a:solidFill>
              </a:rPr>
              <a:t>c</a:t>
            </a:r>
            <a:r>
              <a:rPr lang="en-US" sz="2400" b="1" dirty="0">
                <a:solidFill>
                  <a:srgbClr val="0070C0"/>
                </a:solidFill>
              </a:rPr>
              <a:t>. Rung </a:t>
            </a:r>
            <a:r>
              <a:rPr lang="en-US" sz="2400" b="1" dirty="0" err="1">
                <a:solidFill>
                  <a:srgbClr val="0070C0"/>
                </a:solidFill>
              </a:rPr>
              <a:t>động</a:t>
            </a:r>
            <a:r>
              <a:rPr lang="en-US" sz="2400" b="1" dirty="0"/>
              <a:t>                                  d. </a:t>
            </a:r>
            <a:r>
              <a:rPr lang="en-US" sz="2400" b="1" dirty="0" err="1"/>
              <a:t>Nồng</a:t>
            </a:r>
            <a:r>
              <a:rPr lang="en-US" sz="2400" b="1" dirty="0"/>
              <a:t> </a:t>
            </a:r>
            <a:r>
              <a:rPr lang="en-US" sz="2400" b="1" dirty="0" err="1"/>
              <a:t>nàn</a:t>
            </a:r>
            <a:endParaRPr lang="en-US" sz="2400" b="1" dirty="0"/>
          </a:p>
          <a:p>
            <a:pPr>
              <a:tabLst>
                <a:tab pos="989013" algn="l"/>
              </a:tabLst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578645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1142984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307181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9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5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6" grpId="0" animBg="1"/>
      <p:bldP spid="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5852" y="285728"/>
            <a:ext cx="7572428" cy="6357981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8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in </a:t>
            </a:r>
            <a:r>
              <a:rPr lang="en-US" sz="2400" b="1" dirty="0" err="1">
                <a:solidFill>
                  <a:srgbClr val="FF0000"/>
                </a:solidFill>
              </a:rPr>
              <a:t>đậm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dưới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đây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những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đồng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âm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  <a:r>
              <a:rPr lang="en-US" sz="2400" b="1" dirty="0" smtClean="0">
                <a:solidFill>
                  <a:srgbClr val="FF0000"/>
                </a:solidFill>
              </a:rPr>
              <a:t>	</a:t>
            </a:r>
            <a:r>
              <a:rPr lang="en-US" sz="2400" b="1" dirty="0" smtClean="0"/>
              <a:t>a</a:t>
            </a:r>
            <a:r>
              <a:rPr lang="en-US" sz="2400" b="1" dirty="0"/>
              <a:t>.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phòng</a:t>
            </a:r>
            <a:r>
              <a:rPr lang="fr-FR" sz="2400" b="1" dirty="0"/>
              <a:t> – </a:t>
            </a:r>
            <a:r>
              <a:rPr lang="fr-FR" sz="2400" b="1" dirty="0" err="1"/>
              <a:t>cửa</a:t>
            </a:r>
            <a:r>
              <a:rPr lang="fr-FR" sz="2400" b="1" dirty="0"/>
              <a:t> </a:t>
            </a:r>
            <a:r>
              <a:rPr lang="fr-FR" sz="2400" b="1" dirty="0" err="1"/>
              <a:t>sông</a:t>
            </a:r>
            <a:endParaRPr lang="en-US" sz="2400" b="1" dirty="0"/>
          </a:p>
          <a:p>
            <a:pPr>
              <a:buNone/>
            </a:pPr>
            <a:r>
              <a:rPr lang="en-US" sz="2400" b="1" dirty="0" smtClean="0"/>
              <a:t>		</a:t>
            </a:r>
            <a:r>
              <a:rPr lang="en-US" sz="2400" b="1" dirty="0" smtClean="0">
                <a:solidFill>
                  <a:srgbClr val="0070C0"/>
                </a:solidFill>
              </a:rPr>
              <a:t>b</a:t>
            </a:r>
            <a:r>
              <a:rPr lang="en-US" sz="2400" b="1" dirty="0">
                <a:solidFill>
                  <a:srgbClr val="0070C0"/>
                </a:solidFill>
              </a:rPr>
              <a:t>. </a:t>
            </a:r>
            <a:r>
              <a:rPr lang="fr-FR" sz="2400" b="1" dirty="0" err="1">
                <a:solidFill>
                  <a:srgbClr val="0070C0"/>
                </a:solidFill>
              </a:rPr>
              <a:t>Trong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phòng</a:t>
            </a:r>
            <a:r>
              <a:rPr lang="fr-FR" sz="2400" b="1" dirty="0">
                <a:solidFill>
                  <a:srgbClr val="0070C0"/>
                </a:solidFill>
              </a:rPr>
              <a:t> – </a:t>
            </a:r>
            <a:r>
              <a:rPr lang="fr-FR" sz="2400" b="1" dirty="0" err="1">
                <a:solidFill>
                  <a:srgbClr val="0070C0"/>
                </a:solidFill>
              </a:rPr>
              <a:t>nước</a:t>
            </a:r>
            <a:r>
              <a:rPr lang="fr-FR" sz="2400" b="1" dirty="0">
                <a:solidFill>
                  <a:srgbClr val="0070C0"/>
                </a:solidFill>
              </a:rPr>
              <a:t> </a:t>
            </a:r>
            <a:r>
              <a:rPr lang="fr-FR" sz="2400" b="1" dirty="0" err="1">
                <a:solidFill>
                  <a:srgbClr val="0070C0"/>
                </a:solidFill>
              </a:rPr>
              <a:t>trong</a:t>
            </a:r>
            <a:endParaRPr lang="en-US" sz="2400" b="1" dirty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sz="2400" b="1" dirty="0" smtClean="0"/>
              <a:t>		c</a:t>
            </a:r>
            <a:r>
              <a:rPr lang="en-US" sz="2400" b="1" dirty="0"/>
              <a:t>. </a:t>
            </a:r>
            <a:r>
              <a:rPr lang="fr-FR" sz="2400" b="1" dirty="0" err="1"/>
              <a:t>Mũi</a:t>
            </a:r>
            <a:r>
              <a:rPr lang="en-US" sz="2400" b="1" dirty="0"/>
              <a:t> </a:t>
            </a:r>
            <a:r>
              <a:rPr lang="en-US" sz="2400" b="1" dirty="0" err="1"/>
              <a:t>thâm</a:t>
            </a:r>
            <a:r>
              <a:rPr lang="en-US" sz="2400" b="1" dirty="0"/>
              <a:t> </a:t>
            </a:r>
            <a:r>
              <a:rPr lang="en-US" sz="2400" b="1" dirty="0" err="1"/>
              <a:t>tím</a:t>
            </a:r>
            <a:r>
              <a:rPr lang="en-US" sz="2400" b="1" dirty="0"/>
              <a:t> </a:t>
            </a:r>
            <a:r>
              <a:rPr lang="fr-FR" sz="2400" b="1" dirty="0"/>
              <a:t>– </a:t>
            </a:r>
            <a:r>
              <a:rPr lang="fr-FR" sz="2400" b="1" dirty="0" err="1"/>
              <a:t>mũ</a:t>
            </a:r>
            <a:r>
              <a:rPr lang="en-US" sz="2400" b="1" dirty="0" err="1"/>
              <a:t>i</a:t>
            </a:r>
            <a:r>
              <a:rPr lang="en-US" sz="2400" b="1" dirty="0"/>
              <a:t> </a:t>
            </a:r>
            <a:r>
              <a:rPr lang="en-US" sz="2400" b="1" dirty="0" err="1"/>
              <a:t>thuyền</a:t>
            </a:r>
            <a:r>
              <a:rPr lang="en-US" sz="2400" b="1" dirty="0"/>
              <a:t>	</a:t>
            </a:r>
          </a:p>
          <a:p>
            <a:pPr>
              <a:buNone/>
            </a:pPr>
            <a:r>
              <a:rPr lang="en-US" sz="2400" b="1" dirty="0" smtClean="0"/>
              <a:t>		d</a:t>
            </a:r>
            <a:r>
              <a:rPr lang="en-US" sz="2400" b="1" dirty="0"/>
              <a:t>. </a:t>
            </a:r>
            <a:r>
              <a:rPr lang="en-US" sz="2400" b="1" dirty="0" err="1"/>
              <a:t>Người</a:t>
            </a:r>
            <a:r>
              <a:rPr lang="en-US" sz="2400" b="1" dirty="0"/>
              <a:t> </a:t>
            </a:r>
            <a:r>
              <a:rPr lang="fr-FR" sz="2400" b="1" dirty="0" err="1"/>
              <a:t>thân</a:t>
            </a:r>
            <a:r>
              <a:rPr lang="en-US" sz="2400" b="1" dirty="0"/>
              <a:t> – </a:t>
            </a:r>
            <a:r>
              <a:rPr lang="fr-FR" sz="2400" b="1" dirty="0" err="1"/>
              <a:t>thân</a:t>
            </a:r>
            <a:r>
              <a:rPr lang="fr-FR" sz="2400" b="1" dirty="0"/>
              <a:t> </a:t>
            </a:r>
            <a:r>
              <a:rPr lang="en-US" sz="2400" b="1" dirty="0" err="1" smtClean="0"/>
              <a:t>nhau</a:t>
            </a:r>
            <a:endParaRPr lang="en-US" sz="2400" b="1" dirty="0" smtClean="0"/>
          </a:p>
          <a:p>
            <a:endParaRPr lang="en-US" sz="2400" b="1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9.  </a:t>
            </a:r>
            <a:r>
              <a:rPr lang="en-US" sz="2400" b="1" dirty="0" err="1" smtClean="0">
                <a:solidFill>
                  <a:srgbClr val="FF0000"/>
                </a:solidFill>
              </a:rPr>
              <a:t>Đặt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có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sử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dụng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cặp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quan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hệ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từ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chỉ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tương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</a:rPr>
              <a:t>phản</a:t>
            </a:r>
            <a:r>
              <a:rPr lang="en-US" sz="2400" b="1" dirty="0" smtClean="0">
                <a:solidFill>
                  <a:srgbClr val="FF0000"/>
                </a:solidFill>
              </a:rPr>
              <a:t>.</a:t>
            </a: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endParaRPr lang="en-US" sz="2400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sz="2400" b="1" dirty="0" smtClean="0">
                <a:solidFill>
                  <a:srgbClr val="FF0000"/>
                </a:solidFill>
              </a:rPr>
              <a:t>	10</a:t>
            </a:r>
            <a:r>
              <a:rPr lang="en-US" sz="2400" b="1" dirty="0">
                <a:solidFill>
                  <a:srgbClr val="FF0000"/>
                </a:solidFill>
              </a:rPr>
              <a:t>. </a:t>
            </a:r>
            <a:r>
              <a:rPr lang="en-US" sz="2400" b="1" dirty="0" err="1">
                <a:solidFill>
                  <a:srgbClr val="FF0000"/>
                </a:solidFill>
              </a:rPr>
              <a:t>Hai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nhân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vật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trong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câu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chuyện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này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là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người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như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thế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nào</a:t>
            </a:r>
            <a:r>
              <a:rPr lang="en-US" sz="2400" b="1" dirty="0">
                <a:solidFill>
                  <a:srgbClr val="FF0000"/>
                </a:solidFill>
              </a:rPr>
              <a:t> ?</a:t>
            </a:r>
          </a:p>
          <a:p>
            <a:pPr>
              <a:tabLst>
                <a:tab pos="630238" algn="l"/>
              </a:tabLst>
            </a:pPr>
            <a:endParaRPr lang="en-US" sz="2400" b="1" dirty="0"/>
          </a:p>
        </p:txBody>
      </p:sp>
      <p:sp>
        <p:nvSpPr>
          <p:cNvPr id="4" name="Oval 3"/>
          <p:cNvSpPr/>
          <p:nvPr/>
        </p:nvSpPr>
        <p:spPr>
          <a:xfrm>
            <a:off x="0" y="214290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2500306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3357562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0" y="1071546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0" y="4714884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4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0" y="564357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3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6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5" grpId="0" animBg="1"/>
      <p:bldP spid="5" grpId="1" animBg="1"/>
      <p:bldP spid="6" grpId="0" animBg="1"/>
      <p:bldP spid="7" grpId="0" animBg="1"/>
      <p:bldP spid="8" grpId="0" animBg="1"/>
      <p:bldP spid="8" grpId="1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0"/>
            <a:ext cx="8229600" cy="857232"/>
          </a:xfrm>
        </p:spPr>
        <p:txBody>
          <a:bodyPr>
            <a:normAutofit/>
          </a:bodyPr>
          <a:lstStyle/>
          <a:p>
            <a:r>
              <a:rPr lang="en-US" sz="3600"/>
              <a:t>CÔ GIÁO VÀ HAI EM NHỎ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85794"/>
            <a:ext cx="9144000" cy="6500858"/>
          </a:xfrm>
        </p:spPr>
        <p:txBody>
          <a:bodyPr>
            <a:noAutofit/>
          </a:bodyPr>
          <a:lstStyle/>
          <a:p>
            <a:pPr indent="719138" algn="just">
              <a:buNone/>
            </a:pP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ra</a:t>
            </a:r>
            <a:r>
              <a:rPr lang="en-US" sz="1900" b="1" dirty="0"/>
              <a:t> </a:t>
            </a:r>
            <a:r>
              <a:rPr lang="en-US" sz="1900" b="1" dirty="0" err="1"/>
              <a:t>đã</a:t>
            </a:r>
            <a:r>
              <a:rPr lang="en-US" sz="1900" b="1" dirty="0"/>
              <a:t> </a:t>
            </a:r>
            <a:r>
              <a:rPr lang="en-US" sz="1900" b="1" dirty="0" err="1"/>
              <a:t>bất</a:t>
            </a:r>
            <a:r>
              <a:rPr lang="en-US" sz="1900" b="1" dirty="0"/>
              <a:t> </a:t>
            </a:r>
            <a:r>
              <a:rPr lang="en-US" sz="1900" b="1" dirty="0" err="1"/>
              <a:t>hạnh</a:t>
            </a:r>
            <a:r>
              <a:rPr lang="en-US" sz="1900" b="1" dirty="0"/>
              <a:t> </a:t>
            </a:r>
            <a:r>
              <a:rPr lang="en-US" sz="1900" b="1" dirty="0" err="1"/>
              <a:t>với</a:t>
            </a:r>
            <a:r>
              <a:rPr lang="en-US" sz="1900" b="1" dirty="0"/>
              <a:t> </a:t>
            </a:r>
            <a:r>
              <a:rPr lang="en-US" sz="1900" b="1" dirty="0" err="1"/>
              <a:t>bàn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trái</a:t>
            </a:r>
            <a:r>
              <a:rPr lang="en-US" sz="1900" b="1" dirty="0"/>
              <a:t> </a:t>
            </a:r>
            <a:r>
              <a:rPr lang="en-US" sz="1900" b="1" dirty="0" err="1"/>
              <a:t>thiếu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ngón</a:t>
            </a:r>
            <a:r>
              <a:rPr lang="en-US" sz="1900" b="1" dirty="0"/>
              <a:t>.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lớn</a:t>
            </a:r>
            <a:r>
              <a:rPr lang="en-US" sz="1900" b="1" dirty="0"/>
              <a:t>,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lại</a:t>
            </a:r>
            <a:r>
              <a:rPr lang="en-US" sz="1900" b="1" dirty="0"/>
              <a:t> </a:t>
            </a:r>
            <a:r>
              <a:rPr lang="en-US" sz="1900" b="1" dirty="0" err="1"/>
              <a:t>càng</a:t>
            </a:r>
            <a:r>
              <a:rPr lang="en-US" sz="1900" b="1" dirty="0"/>
              <a:t> </a:t>
            </a:r>
            <a:r>
              <a:rPr lang="en-US" sz="1900" b="1" dirty="0" err="1"/>
              <a:t>teo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rồi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bò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muốn</a:t>
            </a:r>
            <a:r>
              <a:rPr lang="en-US" sz="1900" b="1" dirty="0"/>
              <a:t> </a:t>
            </a:r>
            <a:r>
              <a:rPr lang="en-US" sz="1900" b="1" dirty="0" err="1"/>
              <a:t>di</a:t>
            </a:r>
            <a:r>
              <a:rPr lang="en-US" sz="1900" b="1" dirty="0"/>
              <a:t> </a:t>
            </a:r>
            <a:r>
              <a:rPr lang="en-US" sz="1900" b="1" dirty="0" err="1"/>
              <a:t>chuyển</a:t>
            </a:r>
            <a:r>
              <a:rPr lang="en-US" sz="1900" b="1" dirty="0"/>
              <a:t>.</a:t>
            </a:r>
            <a:br>
              <a:rPr lang="en-US" sz="1900" b="1" dirty="0"/>
            </a:b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Na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lớp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, ở </a:t>
            </a:r>
            <a:r>
              <a:rPr lang="en-US" sz="1900" b="1" dirty="0" err="1"/>
              <a:t>nhà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buồn</a:t>
            </a:r>
            <a:r>
              <a:rPr lang="en-US" sz="1900" b="1" dirty="0"/>
              <a:t> </a:t>
            </a:r>
            <a:r>
              <a:rPr lang="en-US" sz="1900" b="1" dirty="0" err="1"/>
              <a:t>lắm</a:t>
            </a:r>
            <a:r>
              <a:rPr lang="en-US" sz="1900" b="1" dirty="0"/>
              <a:t>, </a:t>
            </a:r>
            <a:r>
              <a:rPr lang="en-US" sz="1900" b="1" dirty="0" err="1"/>
              <a:t>chỉ</a:t>
            </a:r>
            <a:r>
              <a:rPr lang="en-US" sz="1900" b="1" dirty="0"/>
              <a:t> </a:t>
            </a:r>
            <a:r>
              <a:rPr lang="en-US" sz="1900" b="1" dirty="0" err="1"/>
              <a:t>mong</a:t>
            </a:r>
            <a:r>
              <a:rPr lang="en-US" sz="1900" b="1" dirty="0"/>
              <a:t> Na </a:t>
            </a:r>
            <a:r>
              <a:rPr lang="en-US" sz="1900" b="1" dirty="0" err="1"/>
              <a:t>chóng</a:t>
            </a:r>
            <a:r>
              <a:rPr lang="en-US" sz="1900" b="1" dirty="0"/>
              <a:t> tan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chuyện</a:t>
            </a:r>
            <a:r>
              <a:rPr lang="en-US" sz="1900" b="1" dirty="0"/>
              <a:t> ở </a:t>
            </a:r>
            <a:r>
              <a:rPr lang="en-US" sz="1900" b="1" dirty="0" err="1"/>
              <a:t>trường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nghe</a:t>
            </a:r>
            <a:r>
              <a:rPr lang="en-US" sz="1900" b="1" dirty="0"/>
              <a:t>. Na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nhiều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: </a:t>
            </a:r>
            <a:r>
              <a:rPr lang="en-US" sz="1900" b="1" dirty="0" err="1"/>
              <a:t>tà</a:t>
            </a:r>
            <a:r>
              <a:rPr lang="en-US" sz="1900" b="1" dirty="0"/>
              <a:t> </a:t>
            </a:r>
            <a:r>
              <a:rPr lang="en-US" sz="1900" b="1" dirty="0" err="1"/>
              <a:t>áo</a:t>
            </a:r>
            <a:r>
              <a:rPr lang="en-US" sz="1900" b="1" dirty="0"/>
              <a:t> </a:t>
            </a:r>
            <a:r>
              <a:rPr lang="en-US" sz="1900" b="1" dirty="0" err="1"/>
              <a:t>dài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trắng</a:t>
            </a:r>
            <a:r>
              <a:rPr lang="en-US" sz="1900" b="1" dirty="0"/>
              <a:t> </a:t>
            </a:r>
            <a:r>
              <a:rPr lang="en-US" sz="1900" b="1" dirty="0" err="1"/>
              <a:t>muốt</a:t>
            </a:r>
            <a:r>
              <a:rPr lang="en-US" sz="1900" b="1" dirty="0"/>
              <a:t>, </a:t>
            </a:r>
            <a:r>
              <a:rPr lang="en-US" sz="1900" b="1" dirty="0" err="1"/>
              <a:t>miệng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cười</a:t>
            </a:r>
            <a:r>
              <a:rPr lang="en-US" sz="1900" b="1" dirty="0"/>
              <a:t> </a:t>
            </a:r>
            <a:r>
              <a:rPr lang="en-US" sz="1900" b="1" dirty="0" err="1"/>
              <a:t>tươi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</a:t>
            </a:r>
            <a:r>
              <a:rPr lang="en-US" sz="1900" b="1" dirty="0" err="1"/>
              <a:t>hoa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nhẹ</a:t>
            </a:r>
            <a:r>
              <a:rPr lang="en-US" sz="1900" b="1" dirty="0"/>
              <a:t> </a:t>
            </a:r>
            <a:r>
              <a:rPr lang="en-US" sz="1900" b="1" dirty="0" err="1"/>
              <a:t>nhàng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từng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sinh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, </a:t>
            </a:r>
            <a:r>
              <a:rPr lang="en-US" sz="1900" b="1" dirty="0" err="1"/>
              <a:t>vẽ</a:t>
            </a:r>
            <a:r>
              <a:rPr lang="en-US" sz="1900" b="1" dirty="0"/>
              <a:t>… </a:t>
            </a:r>
            <a:r>
              <a:rPr lang="en-US" sz="1900" b="1" dirty="0" err="1"/>
              <a:t>Nghe</a:t>
            </a:r>
            <a:r>
              <a:rPr lang="en-US" sz="1900" b="1" dirty="0"/>
              <a:t> Na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ước</a:t>
            </a:r>
            <a:r>
              <a:rPr lang="en-US" sz="1900" b="1" dirty="0"/>
              <a:t> </a:t>
            </a:r>
            <a:r>
              <a:rPr lang="en-US" sz="1900" b="1" dirty="0" err="1"/>
              <a:t>mơ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như</a:t>
            </a:r>
            <a:r>
              <a:rPr lang="en-US" sz="1900" b="1" dirty="0"/>
              <a:t> Na </a:t>
            </a:r>
            <a:r>
              <a:rPr lang="en-US" sz="1900" b="1" dirty="0" err="1" smtClean="0"/>
              <a:t>nhưng</a:t>
            </a:r>
            <a:r>
              <a:rPr lang="en-US" sz="1900" b="1" dirty="0" smtClean="0"/>
              <a:t>…</a:t>
            </a:r>
          </a:p>
          <a:p>
            <a:pPr indent="719138" algn="just">
              <a:buNone/>
            </a:pPr>
            <a:r>
              <a:rPr lang="en-US" sz="1900" b="1" dirty="0" err="1" smtClean="0"/>
              <a:t>Trong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tiết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vở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Na. Na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cầm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 </a:t>
            </a:r>
            <a:r>
              <a:rPr lang="en-US" sz="1900" b="1" dirty="0" err="1"/>
              <a:t>đứng</a:t>
            </a:r>
            <a:r>
              <a:rPr lang="en-US" sz="1900" b="1" dirty="0"/>
              <a:t> </a:t>
            </a:r>
            <a:r>
              <a:rPr lang="en-US" sz="1900" b="1" dirty="0" err="1"/>
              <a:t>bên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. Na </a:t>
            </a:r>
            <a:r>
              <a:rPr lang="en-US" sz="1900" b="1" dirty="0" err="1"/>
              <a:t>giải</a:t>
            </a:r>
            <a:r>
              <a:rPr lang="en-US" sz="1900" b="1" dirty="0"/>
              <a:t> </a:t>
            </a:r>
            <a:r>
              <a:rPr lang="en-US" sz="1900" b="1" dirty="0" err="1"/>
              <a:t>thích</a:t>
            </a:r>
            <a:r>
              <a:rPr lang="en-US" sz="1900" b="1" dirty="0"/>
              <a:t>: “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vẽ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tiên</a:t>
            </a:r>
            <a:r>
              <a:rPr lang="en-US" sz="1900" b="1" dirty="0"/>
              <a:t> </a:t>
            </a:r>
            <a:r>
              <a:rPr lang="en-US" sz="1900" b="1" dirty="0" err="1"/>
              <a:t>đang</a:t>
            </a:r>
            <a:r>
              <a:rPr lang="en-US" sz="1900" b="1" dirty="0"/>
              <a:t> </a:t>
            </a:r>
            <a:r>
              <a:rPr lang="en-US" sz="1900" b="1" dirty="0" err="1"/>
              <a:t>gõ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đũa</a:t>
            </a:r>
            <a:r>
              <a:rPr lang="en-US" sz="1900" b="1" dirty="0"/>
              <a:t> </a:t>
            </a:r>
            <a:r>
              <a:rPr lang="en-US" sz="1900" b="1" dirty="0" err="1"/>
              <a:t>thần</a:t>
            </a:r>
            <a:r>
              <a:rPr lang="en-US" sz="1900" b="1" dirty="0"/>
              <a:t> </a:t>
            </a:r>
            <a:r>
              <a:rPr lang="en-US" sz="1900" b="1" dirty="0" err="1"/>
              <a:t>chữa</a:t>
            </a:r>
            <a:r>
              <a:rPr lang="en-US" sz="1900" b="1" dirty="0"/>
              <a:t>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, </a:t>
            </a:r>
            <a:r>
              <a:rPr lang="en-US" sz="1900" b="1" dirty="0" err="1"/>
              <a:t>để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 </a:t>
            </a:r>
            <a:r>
              <a:rPr lang="en-US" sz="1900" b="1" dirty="0" err="1"/>
              <a:t>cũng</a:t>
            </a:r>
            <a:r>
              <a:rPr lang="en-US" sz="1900" b="1" dirty="0"/>
              <a:t> </a:t>
            </a:r>
            <a:r>
              <a:rPr lang="en-US" sz="1900" b="1" dirty="0" err="1"/>
              <a:t>được</a:t>
            </a:r>
            <a:r>
              <a:rPr lang="en-US" sz="1900" b="1" dirty="0"/>
              <a:t> </a:t>
            </a:r>
            <a:r>
              <a:rPr lang="en-US" sz="1900" b="1" dirty="0" err="1"/>
              <a:t>đi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”.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ngạc</a:t>
            </a:r>
            <a:r>
              <a:rPr lang="en-US" sz="1900" b="1" dirty="0"/>
              <a:t> </a:t>
            </a:r>
            <a:r>
              <a:rPr lang="en-US" sz="1900" b="1" dirty="0" err="1"/>
              <a:t>nhiên</a:t>
            </a:r>
            <a:r>
              <a:rPr lang="en-US" sz="1900" b="1" dirty="0"/>
              <a:t> </a:t>
            </a:r>
            <a:r>
              <a:rPr lang="en-US" sz="1900" b="1" dirty="0" err="1"/>
              <a:t>khi</a:t>
            </a:r>
            <a:r>
              <a:rPr lang="en-US" sz="1900" b="1" dirty="0"/>
              <a:t>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gái</a:t>
            </a:r>
            <a:r>
              <a:rPr lang="en-US" sz="1900" b="1" dirty="0"/>
              <a:t> Na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tật</a:t>
            </a:r>
            <a:r>
              <a:rPr lang="en-US" sz="1900" b="1" dirty="0"/>
              <a:t> </a:t>
            </a:r>
            <a:r>
              <a:rPr lang="en-US" sz="1900" b="1" dirty="0" err="1"/>
              <a:t>nguyền</a:t>
            </a:r>
            <a:r>
              <a:rPr lang="en-US" sz="1900" b="1" dirty="0"/>
              <a:t>. </a:t>
            </a:r>
            <a:r>
              <a:rPr lang="en-US" sz="1900" b="1" dirty="0" err="1"/>
              <a:t>Tối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đến</a:t>
            </a:r>
            <a:r>
              <a:rPr lang="en-US" sz="1900" b="1" dirty="0"/>
              <a:t> </a:t>
            </a:r>
            <a:r>
              <a:rPr lang="en-US" sz="1900" b="1" dirty="0" err="1"/>
              <a:t>thăm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. </a:t>
            </a:r>
            <a:r>
              <a:rPr lang="en-US" sz="1900" b="1" dirty="0" err="1"/>
              <a:t>Biết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ham </a:t>
            </a:r>
            <a:r>
              <a:rPr lang="en-US" sz="1900" b="1" dirty="0" err="1"/>
              <a:t>học</a:t>
            </a:r>
            <a:r>
              <a:rPr lang="en-US" sz="1900" b="1" dirty="0"/>
              <a:t>, </a:t>
            </a:r>
            <a:r>
              <a:rPr lang="en-US" sz="1900" b="1" dirty="0" err="1"/>
              <a:t>mỗi</a:t>
            </a:r>
            <a:r>
              <a:rPr lang="en-US" sz="1900" b="1" dirty="0"/>
              <a:t> </a:t>
            </a:r>
            <a:r>
              <a:rPr lang="en-US" sz="1900" b="1" dirty="0" err="1"/>
              <a:t>tuần</a:t>
            </a:r>
            <a:r>
              <a:rPr lang="en-US" sz="1900" b="1" dirty="0"/>
              <a:t> </a:t>
            </a:r>
            <a:r>
              <a:rPr lang="en-US" sz="1900" b="1" dirty="0" err="1"/>
              <a:t>ba</a:t>
            </a:r>
            <a:r>
              <a:rPr lang="en-US" sz="1900" b="1" dirty="0"/>
              <a:t> </a:t>
            </a:r>
            <a:r>
              <a:rPr lang="en-US" sz="1900" b="1" dirty="0" err="1"/>
              <a:t>buổi</a:t>
            </a:r>
            <a:r>
              <a:rPr lang="en-US" sz="1900" b="1" dirty="0"/>
              <a:t> </a:t>
            </a:r>
            <a:r>
              <a:rPr lang="en-US" sz="1900" b="1" dirty="0" err="1"/>
              <a:t>tối</a:t>
            </a:r>
            <a:r>
              <a:rPr lang="en-US" sz="1900" b="1" dirty="0"/>
              <a:t>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dạy</a:t>
            </a:r>
            <a:r>
              <a:rPr lang="en-US" sz="1900" b="1" dirty="0"/>
              <a:t> </a:t>
            </a:r>
            <a:r>
              <a:rPr lang="en-US" sz="1900" b="1" dirty="0" err="1"/>
              <a:t>Nết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tháng</a:t>
            </a:r>
            <a:r>
              <a:rPr lang="en-US" sz="1900" b="1" dirty="0"/>
              <a:t> </a:t>
            </a:r>
            <a:r>
              <a:rPr lang="en-US" sz="1900" b="1" dirty="0" err="1"/>
              <a:t>nữa</a:t>
            </a:r>
            <a:r>
              <a:rPr lang="en-US" sz="1900" b="1" dirty="0"/>
              <a:t> </a:t>
            </a:r>
            <a:r>
              <a:rPr lang="en-US" sz="1900" b="1" dirty="0" err="1"/>
              <a:t>là</a:t>
            </a:r>
            <a:r>
              <a:rPr lang="en-US" sz="1900" b="1" dirty="0"/>
              <a:t> </a:t>
            </a:r>
            <a:r>
              <a:rPr lang="en-US" sz="1900" b="1" dirty="0" err="1"/>
              <a:t>kết</a:t>
            </a:r>
            <a:r>
              <a:rPr lang="en-US" sz="1900" b="1" dirty="0"/>
              <a:t> </a:t>
            </a:r>
            <a:r>
              <a:rPr lang="en-US" sz="1900" b="1" dirty="0" err="1"/>
              <a:t>thúc</a:t>
            </a:r>
            <a:r>
              <a:rPr lang="en-US" sz="1900" b="1" dirty="0"/>
              <a:t>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Mấy</a:t>
            </a:r>
            <a:r>
              <a:rPr lang="en-US" sz="1900" b="1" dirty="0"/>
              <a:t> </a:t>
            </a:r>
            <a:r>
              <a:rPr lang="en-US" sz="1900" b="1" dirty="0" err="1"/>
              <a:t>hôm</a:t>
            </a:r>
            <a:r>
              <a:rPr lang="en-US" sz="1900" b="1" dirty="0"/>
              <a:t> nay,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giáo</a:t>
            </a:r>
            <a:r>
              <a:rPr lang="en-US" sz="1900" b="1" dirty="0"/>
              <a:t> </a:t>
            </a:r>
            <a:r>
              <a:rPr lang="en-US" sz="1900" b="1" dirty="0" err="1"/>
              <a:t>thường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 </a:t>
            </a:r>
            <a:r>
              <a:rPr lang="en-US" sz="1900" b="1" dirty="0" err="1"/>
              <a:t>cho</a:t>
            </a:r>
            <a:r>
              <a:rPr lang="en-US" sz="1900" b="1" dirty="0"/>
              <a:t> 35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trò</a:t>
            </a:r>
            <a:r>
              <a:rPr lang="en-US" sz="1900" b="1" dirty="0"/>
              <a:t> </a:t>
            </a:r>
            <a:r>
              <a:rPr lang="en-US" sz="1900" b="1" dirty="0" err="1"/>
              <a:t>của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một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nhỏ</a:t>
            </a:r>
            <a:r>
              <a:rPr lang="en-US" sz="1900" b="1" dirty="0"/>
              <a:t>. </a:t>
            </a:r>
            <a:r>
              <a:rPr lang="en-US" sz="1900" b="1" dirty="0" err="1"/>
              <a:t>Đôi</a:t>
            </a:r>
            <a:r>
              <a:rPr lang="en-US" sz="1900" b="1" dirty="0"/>
              <a:t> </a:t>
            </a:r>
            <a:r>
              <a:rPr lang="en-US" sz="1900" b="1" dirty="0" err="1"/>
              <a:t>chân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không</a:t>
            </a:r>
            <a:r>
              <a:rPr lang="en-US" sz="1900" b="1" dirty="0"/>
              <a:t> may </a:t>
            </a:r>
            <a:r>
              <a:rPr lang="en-US" sz="1900" b="1" dirty="0" err="1"/>
              <a:t>bị</a:t>
            </a:r>
            <a:r>
              <a:rPr lang="en-US" sz="1900" b="1" dirty="0"/>
              <a:t> </a:t>
            </a:r>
            <a:r>
              <a:rPr lang="en-US" sz="1900" b="1" dirty="0" err="1"/>
              <a:t>liệt</a:t>
            </a:r>
            <a:r>
              <a:rPr lang="en-US" sz="1900" b="1" dirty="0"/>
              <a:t> </a:t>
            </a:r>
            <a:r>
              <a:rPr lang="en-US" sz="1900" b="1" dirty="0" err="1"/>
              <a:t>nên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phải</a:t>
            </a:r>
            <a:r>
              <a:rPr lang="en-US" sz="1900" b="1" dirty="0"/>
              <a:t> </a:t>
            </a:r>
            <a:r>
              <a:rPr lang="en-US" sz="1900" b="1" dirty="0" err="1"/>
              <a:t>ngồi</a:t>
            </a:r>
            <a:r>
              <a:rPr lang="en-US" sz="1900" b="1" dirty="0"/>
              <a:t> </a:t>
            </a:r>
            <a:r>
              <a:rPr lang="en-US" sz="1900" b="1" dirty="0" err="1"/>
              <a:t>xe</a:t>
            </a:r>
            <a:r>
              <a:rPr lang="en-US" sz="1900" b="1" dirty="0"/>
              <a:t> </a:t>
            </a:r>
            <a:r>
              <a:rPr lang="en-US" sz="1900" b="1" dirty="0" err="1"/>
              <a:t>lăn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quyết</a:t>
            </a:r>
            <a:r>
              <a:rPr lang="en-US" sz="1900" b="1" dirty="0"/>
              <a:t> </a:t>
            </a:r>
            <a:r>
              <a:rPr lang="en-US" sz="1900" b="1" dirty="0" err="1"/>
              <a:t>tâm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. </a:t>
            </a:r>
            <a:r>
              <a:rPr lang="en-US" sz="1900" b="1" dirty="0" err="1"/>
              <a:t>Có</a:t>
            </a:r>
            <a:r>
              <a:rPr lang="en-US" sz="1900" b="1" dirty="0"/>
              <a:t> </a:t>
            </a:r>
            <a:r>
              <a:rPr lang="en-US" sz="1900" b="1" dirty="0" err="1"/>
              <a:t>lúc</a:t>
            </a:r>
            <a:r>
              <a:rPr lang="en-US" sz="1900" b="1" dirty="0"/>
              <a:t> </a:t>
            </a:r>
            <a:r>
              <a:rPr lang="en-US" sz="1900" b="1" dirty="0" err="1"/>
              <a:t>đau</a:t>
            </a:r>
            <a:r>
              <a:rPr lang="en-US" sz="1900" b="1" dirty="0"/>
              <a:t> </a:t>
            </a:r>
            <a:r>
              <a:rPr lang="en-US" sz="1900" b="1" dirty="0" err="1"/>
              <a:t>tê</a:t>
            </a:r>
            <a:r>
              <a:rPr lang="en-US" sz="1900" b="1" dirty="0"/>
              <a:t> </a:t>
            </a:r>
            <a:r>
              <a:rPr lang="en-US" sz="1900" b="1" dirty="0" err="1"/>
              <a:t>cứng</a:t>
            </a:r>
            <a:r>
              <a:rPr lang="en-US" sz="1900" b="1" dirty="0"/>
              <a:t> </a:t>
            </a:r>
            <a:r>
              <a:rPr lang="en-US" sz="1900" b="1" dirty="0" err="1"/>
              <a:t>cả</a:t>
            </a:r>
            <a:r>
              <a:rPr lang="en-US" sz="1900" b="1" dirty="0"/>
              <a:t> </a:t>
            </a:r>
            <a:r>
              <a:rPr lang="en-US" sz="1900" b="1" dirty="0" err="1"/>
              <a:t>lưng</a:t>
            </a:r>
            <a:r>
              <a:rPr lang="en-US" sz="1900" b="1" dirty="0"/>
              <a:t> </a:t>
            </a:r>
            <a:r>
              <a:rPr lang="en-US" sz="1900" b="1" dirty="0" err="1"/>
              <a:t>nhưng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vẫn</a:t>
            </a:r>
            <a:r>
              <a:rPr lang="en-US" sz="1900" b="1" dirty="0"/>
              <a:t> </a:t>
            </a:r>
            <a:r>
              <a:rPr lang="en-US" sz="1900" b="1" dirty="0" err="1"/>
              <a:t>cố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viết</a:t>
            </a:r>
            <a:r>
              <a:rPr lang="en-US" sz="1900" b="1" dirty="0"/>
              <a:t> </a:t>
            </a:r>
            <a:r>
              <a:rPr lang="en-US" sz="1900" b="1" dirty="0" err="1"/>
              <a:t>rất</a:t>
            </a:r>
            <a:r>
              <a:rPr lang="en-US" sz="1900" b="1" dirty="0"/>
              <a:t> </a:t>
            </a:r>
            <a:r>
              <a:rPr lang="en-US" sz="1900" b="1" dirty="0" err="1"/>
              <a:t>đẹp</a:t>
            </a:r>
            <a:r>
              <a:rPr lang="en-US" sz="1900" b="1" dirty="0"/>
              <a:t>. </a:t>
            </a:r>
            <a:r>
              <a:rPr lang="en-US" sz="1900" b="1" dirty="0" err="1"/>
              <a:t>Năm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sau</a:t>
            </a:r>
            <a:r>
              <a:rPr lang="en-US" sz="1900" b="1" dirty="0"/>
              <a:t> </a:t>
            </a:r>
            <a:r>
              <a:rPr lang="en-US" sz="1900" b="1" dirty="0" err="1"/>
              <a:t>bạn</a:t>
            </a:r>
            <a:r>
              <a:rPr lang="en-US" sz="1900" b="1" dirty="0"/>
              <a:t> </a:t>
            </a:r>
            <a:r>
              <a:rPr lang="en-US" sz="1900" b="1" dirty="0" err="1"/>
              <a:t>ấy</a:t>
            </a:r>
            <a:r>
              <a:rPr lang="en-US" sz="1900" b="1" dirty="0"/>
              <a:t> </a:t>
            </a:r>
            <a:r>
              <a:rPr lang="en-US" sz="1900" b="1" dirty="0" err="1"/>
              <a:t>sẽ</a:t>
            </a:r>
            <a:r>
              <a:rPr lang="en-US" sz="1900" b="1" dirty="0"/>
              <a:t> </a:t>
            </a:r>
            <a:r>
              <a:rPr lang="en-US" sz="1900" b="1" dirty="0" err="1"/>
              <a:t>vào</a:t>
            </a:r>
            <a:r>
              <a:rPr lang="en-US" sz="1900" b="1" dirty="0"/>
              <a:t> </a:t>
            </a:r>
            <a:r>
              <a:rPr lang="en-US" sz="1900" b="1" dirty="0" err="1"/>
              <a:t>học</a:t>
            </a:r>
            <a:r>
              <a:rPr lang="en-US" sz="1900" b="1" dirty="0"/>
              <a:t> </a:t>
            </a:r>
            <a:r>
              <a:rPr lang="en-US" sz="1900" b="1" dirty="0" err="1"/>
              <a:t>cùng</a:t>
            </a:r>
            <a:r>
              <a:rPr lang="en-US" sz="1900" b="1" dirty="0"/>
              <a:t> </a:t>
            </a:r>
            <a:r>
              <a:rPr lang="en-US" sz="1900" b="1" dirty="0" err="1"/>
              <a:t>các</a:t>
            </a:r>
            <a:r>
              <a:rPr lang="en-US" sz="1900" b="1" dirty="0"/>
              <a:t> </a:t>
            </a:r>
            <a:r>
              <a:rPr lang="en-US" sz="1900" b="1" dirty="0" err="1"/>
              <a:t>em</a:t>
            </a:r>
            <a:r>
              <a:rPr lang="en-US" sz="1900" b="1" dirty="0"/>
              <a:t>. </a:t>
            </a:r>
            <a:r>
              <a:rPr lang="en-US" sz="1900" b="1" dirty="0" err="1"/>
              <a:t>Nghe</a:t>
            </a:r>
            <a:r>
              <a:rPr lang="en-US" sz="1900" b="1" dirty="0"/>
              <a:t> </a:t>
            </a:r>
            <a:r>
              <a:rPr lang="en-US" sz="1900" b="1" dirty="0" err="1"/>
              <a:t>cô</a:t>
            </a:r>
            <a:r>
              <a:rPr lang="en-US" sz="1900" b="1" dirty="0"/>
              <a:t> </a:t>
            </a:r>
            <a:r>
              <a:rPr lang="en-US" sz="1900" b="1" dirty="0" err="1"/>
              <a:t>kể</a:t>
            </a:r>
            <a:r>
              <a:rPr lang="en-US" sz="1900" b="1" dirty="0"/>
              <a:t>, </a:t>
            </a:r>
            <a:r>
              <a:rPr lang="en-US" sz="1900" b="1" dirty="0" err="1"/>
              <a:t>mắt</a:t>
            </a:r>
            <a:r>
              <a:rPr lang="en-US" sz="1900" b="1" dirty="0"/>
              <a:t> Na </a:t>
            </a:r>
            <a:r>
              <a:rPr lang="en-US" sz="1900" b="1" dirty="0" err="1"/>
              <a:t>sáng</a:t>
            </a:r>
            <a:r>
              <a:rPr lang="en-US" sz="1900" b="1" dirty="0"/>
              <a:t> </a:t>
            </a:r>
            <a:r>
              <a:rPr lang="en-US" sz="1900" b="1" dirty="0" err="1"/>
              <a:t>lên</a:t>
            </a:r>
            <a:r>
              <a:rPr lang="en-US" sz="1900" b="1" dirty="0"/>
              <a:t>, Na </a:t>
            </a:r>
            <a:r>
              <a:rPr lang="en-US" sz="1900" b="1" dirty="0" err="1"/>
              <a:t>vui</a:t>
            </a:r>
            <a:r>
              <a:rPr lang="en-US" sz="1900" b="1" dirty="0"/>
              <a:t> </a:t>
            </a:r>
            <a:r>
              <a:rPr lang="en-US" sz="1900" b="1" dirty="0" err="1"/>
              <a:t>và</a:t>
            </a:r>
            <a:r>
              <a:rPr lang="en-US" sz="1900" b="1" dirty="0"/>
              <a:t> </a:t>
            </a:r>
            <a:r>
              <a:rPr lang="en-US" sz="1900" b="1" dirty="0" err="1"/>
              <a:t>tự</a:t>
            </a:r>
            <a:r>
              <a:rPr lang="en-US" sz="1900" b="1" dirty="0"/>
              <a:t> </a:t>
            </a:r>
            <a:r>
              <a:rPr lang="en-US" sz="1900" b="1" dirty="0" err="1"/>
              <a:t>hào</a:t>
            </a:r>
            <a:r>
              <a:rPr lang="en-US" sz="1900" b="1" dirty="0"/>
              <a:t> </a:t>
            </a:r>
            <a:r>
              <a:rPr lang="en-US" sz="1900" b="1" dirty="0" err="1"/>
              <a:t>về</a:t>
            </a:r>
            <a:r>
              <a:rPr lang="en-US" sz="1900" b="1" dirty="0"/>
              <a:t> </a:t>
            </a:r>
            <a:r>
              <a:rPr lang="en-US" sz="1900" b="1" dirty="0" err="1"/>
              <a:t>chị</a:t>
            </a:r>
            <a:r>
              <a:rPr lang="en-US" sz="1900" b="1" dirty="0"/>
              <a:t> </a:t>
            </a:r>
            <a:r>
              <a:rPr lang="en-US" sz="1900" b="1" dirty="0" err="1"/>
              <a:t>mình</a:t>
            </a:r>
            <a:r>
              <a:rPr lang="en-US" sz="1900" b="1" dirty="0"/>
              <a:t> </a:t>
            </a:r>
            <a:r>
              <a:rPr lang="en-US" sz="1900" b="1" dirty="0" err="1" smtClean="0"/>
              <a:t>lắm</a:t>
            </a:r>
            <a:r>
              <a:rPr lang="en-US" sz="1900" b="1" dirty="0" smtClean="0"/>
              <a:t>.</a:t>
            </a:r>
          </a:p>
          <a:p>
            <a:pPr indent="719138" algn="just">
              <a:buNone/>
            </a:pPr>
            <a:r>
              <a:rPr lang="en-US" sz="1900" b="1" dirty="0" err="1" smtClean="0"/>
              <a:t>Bố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mẹ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rơm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rớm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nước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mắt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khi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biết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nhà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trường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sẽ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đặc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vào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học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lớp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Hai</a:t>
            </a:r>
            <a:r>
              <a:rPr lang="en-US" sz="1900" b="1" dirty="0" smtClean="0"/>
              <a:t>. </a:t>
            </a:r>
            <a:r>
              <a:rPr lang="en-US" sz="1900" b="1" dirty="0" err="1" smtClean="0"/>
              <a:t>Còn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Nết</a:t>
            </a:r>
            <a:r>
              <a:rPr lang="en-US" sz="1900" b="1" dirty="0" smtClean="0"/>
              <a:t>,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bé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đang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hình</a:t>
            </a:r>
            <a:r>
              <a:rPr lang="en-US" sz="1900" b="1" dirty="0" smtClean="0"/>
              <a:t> dung </a:t>
            </a:r>
            <a:r>
              <a:rPr lang="en-US" sz="1900" b="1" dirty="0" err="1" smtClean="0"/>
              <a:t>cảnh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cô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giáo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cùng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các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bạn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nhỏ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xúm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xít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đẩy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chiếc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xe</a:t>
            </a:r>
            <a:r>
              <a:rPr lang="en-US" sz="1900" b="1" dirty="0" smtClean="0"/>
              <a:t> </a:t>
            </a:r>
            <a:r>
              <a:rPr lang="en-US" sz="1900" b="1" dirty="0" err="1" smtClean="0"/>
              <a:t>lăn</a:t>
            </a:r>
            <a:r>
              <a:rPr lang="en-US" sz="1900" b="1" dirty="0" smtClean="0"/>
              <a:t>.</a:t>
            </a:r>
            <a:endParaRPr lang="en-US" sz="19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/>
          </a:bodyPr>
          <a:lstStyle/>
          <a:p>
            <a:pPr>
              <a:buAutoNum type="arabicPeriod"/>
            </a:pPr>
            <a:r>
              <a:rPr lang="en-US" b="1" dirty="0" err="1" smtClean="0">
                <a:solidFill>
                  <a:srgbClr val="FF0000"/>
                </a:solidFill>
              </a:rPr>
              <a:t>Hoàn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cảnh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của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có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đặc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biệt</a:t>
            </a:r>
            <a:r>
              <a:rPr lang="en-US" b="1" dirty="0" smtClean="0">
                <a:solidFill>
                  <a:srgbClr val="FF0000"/>
                </a:solidFill>
              </a:rPr>
              <a:t>?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	</a:t>
            </a:r>
            <a:r>
              <a:rPr lang="en-US" b="1" dirty="0" smtClean="0">
                <a:solidFill>
                  <a:srgbClr val="0070C0"/>
                </a:solidFill>
              </a:rPr>
              <a:t>a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Bị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tật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bẩm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sinh</a:t>
            </a:r>
            <a:r>
              <a:rPr lang="en-US" b="1" dirty="0">
                <a:solidFill>
                  <a:srgbClr val="0070C0"/>
                </a:solidFill>
              </a:rPr>
              <a:t> ở </a:t>
            </a:r>
            <a:r>
              <a:rPr lang="en-US" b="1" dirty="0" err="1">
                <a:solidFill>
                  <a:srgbClr val="0070C0"/>
                </a:solidFill>
              </a:rPr>
              <a:t>chân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trái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càng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lớn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đôi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chân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càng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teo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đi</a:t>
            </a:r>
            <a:r>
              <a:rPr lang="en-US" b="1" dirty="0">
                <a:solidFill>
                  <a:srgbClr val="0070C0"/>
                </a:solidFill>
              </a:rPr>
              <a:t>.</a:t>
            </a:r>
            <a:br>
              <a:rPr lang="en-US" b="1" dirty="0">
                <a:solidFill>
                  <a:srgbClr val="0070C0"/>
                </a:solidFill>
              </a:rPr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 </a:t>
            </a:r>
            <a:r>
              <a:rPr lang="en-US" b="1" dirty="0" err="1"/>
              <a:t>bẩm</a:t>
            </a:r>
            <a:r>
              <a:rPr lang="en-US" b="1" dirty="0"/>
              <a:t> </a:t>
            </a:r>
            <a:r>
              <a:rPr lang="en-US" b="1" dirty="0" err="1"/>
              <a:t>sinh</a:t>
            </a:r>
            <a:r>
              <a:rPr lang="en-US" b="1" dirty="0"/>
              <a:t> ở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phải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Gia</a:t>
            </a:r>
            <a:r>
              <a:rPr lang="en-US" b="1" dirty="0"/>
              <a:t> </a:t>
            </a:r>
            <a:r>
              <a:rPr lang="en-US" b="1" dirty="0" err="1"/>
              <a:t>đình</a:t>
            </a:r>
            <a:r>
              <a:rPr lang="en-US" b="1" dirty="0"/>
              <a:t> </a:t>
            </a:r>
            <a:r>
              <a:rPr lang="en-US" b="1" dirty="0" err="1"/>
              <a:t>khó</a:t>
            </a:r>
            <a:r>
              <a:rPr lang="en-US" b="1" dirty="0"/>
              <a:t> </a:t>
            </a:r>
            <a:r>
              <a:rPr lang="en-US" b="1" dirty="0" err="1"/>
              <a:t>khăn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.</a:t>
            </a:r>
            <a:br>
              <a:rPr lang="en-US" b="1" dirty="0"/>
            </a:br>
            <a:r>
              <a:rPr lang="en-US" b="1" dirty="0" smtClean="0"/>
              <a:t>d</a:t>
            </a:r>
            <a:r>
              <a:rPr lang="en-US" b="1" dirty="0"/>
              <a:t>. </a:t>
            </a:r>
            <a:r>
              <a:rPr lang="en-US" b="1" dirty="0" err="1"/>
              <a:t>Đôi</a:t>
            </a:r>
            <a:r>
              <a:rPr lang="en-US" b="1" dirty="0"/>
              <a:t> </a:t>
            </a:r>
            <a:r>
              <a:rPr lang="en-US" b="1" dirty="0" err="1"/>
              <a:t>chân</a:t>
            </a:r>
            <a:r>
              <a:rPr lang="en-US" b="1" dirty="0"/>
              <a:t> </a:t>
            </a:r>
            <a:r>
              <a:rPr lang="en-US" b="1" dirty="0" err="1"/>
              <a:t>bị</a:t>
            </a:r>
            <a:r>
              <a:rPr lang="en-US" b="1" dirty="0"/>
              <a:t> </a:t>
            </a:r>
            <a:r>
              <a:rPr lang="en-US" b="1" dirty="0" err="1"/>
              <a:t>tật</a:t>
            </a:r>
            <a:r>
              <a:rPr lang="en-US" b="1" dirty="0"/>
              <a:t>, </a:t>
            </a:r>
            <a:r>
              <a:rPr lang="en-US" b="1" dirty="0" err="1"/>
              <a:t>không</a:t>
            </a:r>
            <a:r>
              <a:rPr lang="en-US" b="1" dirty="0"/>
              <a:t> </a:t>
            </a:r>
            <a:r>
              <a:rPr lang="en-US" b="1" dirty="0" err="1"/>
              <a:t>đi</a:t>
            </a:r>
            <a:r>
              <a:rPr lang="en-US" b="1" dirty="0"/>
              <a:t> </a:t>
            </a:r>
            <a:r>
              <a:rPr lang="en-US" b="1" dirty="0" err="1"/>
              <a:t>được</a:t>
            </a:r>
            <a:r>
              <a:rPr lang="en-US" b="1" dirty="0" smtClean="0"/>
              <a:t>.</a:t>
            </a:r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 Na </a:t>
            </a:r>
            <a:r>
              <a:rPr lang="en-US" b="1" dirty="0" err="1">
                <a:solidFill>
                  <a:srgbClr val="FF0000"/>
                </a:solidFill>
              </a:rPr>
              <a:t>là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một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bé</a:t>
            </a:r>
            <a:r>
              <a:rPr lang="en-US" b="1" dirty="0">
                <a:solidFill>
                  <a:srgbClr val="FF0000"/>
                </a:solidFill>
              </a:rPr>
              <a:t>: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	</a:t>
            </a:r>
            <a:r>
              <a:rPr lang="en-US" b="1" dirty="0" smtClean="0"/>
              <a:t>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err="1"/>
              <a:t>học</a:t>
            </a:r>
            <a:r>
              <a:rPr lang="en-US" b="1"/>
              <a:t> </a:t>
            </a:r>
            <a:r>
              <a:rPr lang="en-US" b="1" smtClean="0"/>
              <a:t>hành,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</a:pPr>
            <a:r>
              <a:rPr lang="en-US" b="1" dirty="0" smtClean="0"/>
              <a:t>	</a:t>
            </a: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 </a:t>
            </a:r>
            <a:r>
              <a:rPr lang="en-US" b="1" dirty="0" err="1">
                <a:solidFill>
                  <a:srgbClr val="0070C0"/>
                </a:solidFill>
              </a:rPr>
              <a:t>Chăm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chỉ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hành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thương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chị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yêu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mến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cô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giáo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err="1">
                <a:solidFill>
                  <a:srgbClr val="0070C0"/>
                </a:solidFill>
              </a:rPr>
              <a:t>bạn</a:t>
            </a:r>
            <a:r>
              <a:rPr lang="en-US" b="1">
                <a:solidFill>
                  <a:srgbClr val="0070C0"/>
                </a:solidFill>
              </a:rPr>
              <a:t> </a:t>
            </a:r>
            <a:r>
              <a:rPr lang="en-US" b="1" smtClean="0">
                <a:solidFill>
                  <a:srgbClr val="0070C0"/>
                </a:solidFill>
              </a:rPr>
              <a:t>bè</a:t>
            </a:r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0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581128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dirty="0" err="1" smtClean="0">
                <a:solidFill>
                  <a:schemeClr val="tx1"/>
                </a:solidFill>
              </a:rPr>
              <a:t>Mức</a:t>
            </a:r>
            <a:r>
              <a:rPr lang="en-US" sz="2400" b="1" dirty="0" smtClean="0">
                <a:solidFill>
                  <a:schemeClr val="tx1"/>
                </a:solidFill>
              </a:rPr>
              <a:t> 1</a:t>
            </a:r>
            <a:endParaRPr lang="en-US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71604" y="285728"/>
            <a:ext cx="7286676" cy="6572271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3. </a:t>
            </a:r>
            <a:r>
              <a:rPr lang="en-US" b="1" dirty="0" err="1">
                <a:solidFill>
                  <a:srgbClr val="FF0000"/>
                </a:solidFill>
              </a:rPr>
              <a:t>Cô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giáo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làm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những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gì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để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giúp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Nết</a:t>
            </a:r>
            <a:r>
              <a:rPr lang="en-US" b="1" dirty="0">
                <a:solidFill>
                  <a:srgbClr val="FF0000"/>
                </a:solidFill>
              </a:rPr>
              <a:t>?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b="1" dirty="0" smtClean="0"/>
              <a:t>	a</a:t>
            </a:r>
            <a:r>
              <a:rPr lang="en-US" b="1" dirty="0"/>
              <a:t>. </a:t>
            </a:r>
            <a:r>
              <a:rPr lang="en-US" b="1" dirty="0" err="1" smtClean="0"/>
              <a:t>Dạy</a:t>
            </a:r>
            <a:r>
              <a:rPr lang="en-US" b="1" dirty="0" smtClean="0"/>
              <a:t> </a:t>
            </a:r>
            <a:r>
              <a:rPr lang="en-US" b="1" dirty="0" err="1"/>
              <a:t>học</a:t>
            </a:r>
            <a:r>
              <a:rPr lang="en-US" b="1" dirty="0"/>
              <a:t>, </a:t>
            </a:r>
            <a:r>
              <a:rPr lang="en-US" b="1" dirty="0" err="1"/>
              <a:t>tổ</a:t>
            </a:r>
            <a:r>
              <a:rPr lang="en-US" b="1" dirty="0"/>
              <a:t> </a:t>
            </a:r>
            <a:r>
              <a:rPr lang="en-US" b="1" dirty="0" err="1"/>
              <a:t>chức</a:t>
            </a:r>
            <a:r>
              <a:rPr lang="en-US" b="1" dirty="0"/>
              <a:t> </a:t>
            </a:r>
            <a:r>
              <a:rPr lang="en-US" b="1" dirty="0" err="1"/>
              <a:t>quyên</a:t>
            </a:r>
            <a:r>
              <a:rPr lang="en-US" b="1" dirty="0"/>
              <a:t> </a:t>
            </a:r>
            <a:r>
              <a:rPr lang="en-US" b="1" dirty="0" err="1"/>
              <a:t>góp</a:t>
            </a:r>
            <a:r>
              <a:rPr lang="en-US" b="1" dirty="0"/>
              <a:t> </a:t>
            </a:r>
            <a:r>
              <a:rPr lang="en-US" b="1" dirty="0" err="1"/>
              <a:t>tặng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một</a:t>
            </a:r>
            <a:r>
              <a:rPr lang="en-US" b="1" dirty="0"/>
              <a:t> </a:t>
            </a:r>
            <a:r>
              <a:rPr lang="en-US" b="1" dirty="0" err="1"/>
              <a:t>chiếc</a:t>
            </a:r>
            <a:r>
              <a:rPr lang="en-US" b="1" dirty="0"/>
              <a:t> </a:t>
            </a:r>
            <a:r>
              <a:rPr lang="en-US" b="1" dirty="0" err="1"/>
              <a:t>xe</a:t>
            </a:r>
            <a:r>
              <a:rPr lang="en-US" b="1" dirty="0"/>
              <a:t> </a:t>
            </a:r>
            <a:r>
              <a:rPr lang="en-US" b="1" dirty="0" err="1"/>
              <a:t>lăn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xin</a:t>
            </a:r>
            <a:r>
              <a:rPr lang="en-US" b="1" dirty="0"/>
              <a:t> </a:t>
            </a:r>
            <a:r>
              <a:rPr lang="en-US" b="1" dirty="0" err="1"/>
              <a:t>ba</a:t>
            </a:r>
            <a:r>
              <a:rPr lang="en-US" b="1" dirty="0"/>
              <a:t> </a:t>
            </a:r>
            <a:r>
              <a:rPr lang="en-US" b="1" dirty="0" err="1"/>
              <a:t>mẹ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cho</a:t>
            </a:r>
            <a:r>
              <a:rPr lang="en-US" b="1" dirty="0"/>
              <a:t> </a:t>
            </a:r>
            <a:r>
              <a:rPr lang="en-US" b="1" dirty="0" err="1"/>
              <a:t>em</a:t>
            </a:r>
            <a:r>
              <a:rPr lang="en-US" b="1" dirty="0"/>
              <a:t> </a:t>
            </a:r>
            <a:r>
              <a:rPr lang="en-US" b="1" dirty="0" err="1"/>
              <a:t>tới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Dạy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dirty="0" err="1"/>
              <a:t>dẫn</a:t>
            </a:r>
            <a:r>
              <a:rPr lang="en-US" b="1" dirty="0"/>
              <a:t> </a:t>
            </a:r>
            <a:r>
              <a:rPr lang="en-US" b="1" dirty="0" err="1"/>
              <a:t>Nết</a:t>
            </a:r>
            <a:r>
              <a:rPr lang="en-US" b="1" dirty="0"/>
              <a:t> </a:t>
            </a:r>
            <a:r>
              <a:rPr lang="en-US" b="1" dirty="0" err="1"/>
              <a:t>đến</a:t>
            </a:r>
            <a:r>
              <a:rPr lang="en-US" b="1" dirty="0"/>
              <a:t> </a:t>
            </a:r>
            <a:r>
              <a:rPr lang="en-US" b="1" dirty="0" err="1"/>
              <a:t>trường</a:t>
            </a:r>
            <a:r>
              <a:rPr lang="en-US" b="1" dirty="0"/>
              <a:t> </a:t>
            </a:r>
            <a:r>
              <a:rPr lang="en-US" b="1" dirty="0" err="1"/>
              <a:t>giới</a:t>
            </a:r>
            <a:r>
              <a:rPr lang="en-US" b="1" dirty="0"/>
              <a:t> </a:t>
            </a:r>
            <a:r>
              <a:rPr lang="en-US" b="1" dirty="0" err="1"/>
              <a:t>thiệu</a:t>
            </a:r>
            <a:r>
              <a:rPr lang="en-US" b="1" dirty="0"/>
              <a:t> </a:t>
            </a:r>
            <a:r>
              <a:rPr lang="en-US" b="1" dirty="0" err="1"/>
              <a:t>với</a:t>
            </a:r>
            <a:r>
              <a:rPr lang="en-US" b="1" dirty="0"/>
              <a:t> </a:t>
            </a:r>
            <a:r>
              <a:rPr lang="en-US" b="1" dirty="0" err="1"/>
              <a:t>các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của</a:t>
            </a:r>
            <a:r>
              <a:rPr lang="en-US" b="1" dirty="0"/>
              <a:t> Na</a:t>
            </a:r>
            <a:br>
              <a:rPr lang="en-US" b="1" dirty="0"/>
            </a:br>
            <a:r>
              <a:rPr lang="en-US" b="1" dirty="0" smtClean="0">
                <a:solidFill>
                  <a:srgbClr val="0070C0"/>
                </a:solidFill>
              </a:rPr>
              <a:t>d</a:t>
            </a:r>
            <a:r>
              <a:rPr lang="en-US" b="1" dirty="0">
                <a:solidFill>
                  <a:srgbClr val="0070C0"/>
                </a:solidFill>
              </a:rPr>
              <a:t>. </a:t>
            </a:r>
            <a:r>
              <a:rPr lang="en-US" b="1" dirty="0" err="1">
                <a:solidFill>
                  <a:srgbClr val="0070C0"/>
                </a:solidFill>
              </a:rPr>
              <a:t>Dạy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kể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chuyện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về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Nết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với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trò</a:t>
            </a:r>
            <a:r>
              <a:rPr lang="en-US" b="1" dirty="0">
                <a:solidFill>
                  <a:srgbClr val="0070C0"/>
                </a:solidFill>
              </a:rPr>
              <a:t>, </a:t>
            </a:r>
            <a:r>
              <a:rPr lang="en-US" b="1" dirty="0" err="1">
                <a:solidFill>
                  <a:srgbClr val="0070C0"/>
                </a:solidFill>
              </a:rPr>
              <a:t>xin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cho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Nết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vào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học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lớp</a:t>
            </a:r>
            <a:r>
              <a:rPr lang="en-US" b="1" dirty="0">
                <a:solidFill>
                  <a:srgbClr val="0070C0"/>
                </a:solidFill>
              </a:rPr>
              <a:t> </a:t>
            </a:r>
            <a:r>
              <a:rPr lang="en-US" b="1" dirty="0" err="1">
                <a:solidFill>
                  <a:srgbClr val="0070C0"/>
                </a:solidFill>
              </a:rPr>
              <a:t>Hai</a:t>
            </a:r>
            <a:endParaRPr lang="en-US" b="1" dirty="0">
              <a:solidFill>
                <a:srgbClr val="0070C0"/>
              </a:solidFill>
            </a:endParaRPr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>
                <a:solidFill>
                  <a:srgbClr val="FF0000"/>
                </a:solidFill>
              </a:rPr>
              <a:t>4. </a:t>
            </a:r>
            <a:r>
              <a:rPr lang="en-US" b="1" dirty="0" err="1">
                <a:solidFill>
                  <a:srgbClr val="FF0000"/>
                </a:solidFill>
              </a:rPr>
              <a:t>Bài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văn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thuộc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chủ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đề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nào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mà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em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đã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học</a:t>
            </a:r>
            <a:r>
              <a:rPr lang="en-US" b="1" dirty="0">
                <a:solidFill>
                  <a:srgbClr val="FF0000"/>
                </a:solidFill>
              </a:rPr>
              <a:t>? </a:t>
            </a:r>
            <a:endParaRPr lang="en-US" b="1" dirty="0" smtClean="0">
              <a:solidFill>
                <a:srgbClr val="FF0000"/>
              </a:solidFill>
            </a:endParaRPr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a.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err="1"/>
              <a:t>học</a:t>
            </a:r>
            <a:r>
              <a:rPr lang="en-US" b="1"/>
              <a:t> </a:t>
            </a:r>
            <a:r>
              <a:rPr lang="en-US" b="1" smtClean="0"/>
              <a:t>hành,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                            </a:t>
            </a:r>
            <a:r>
              <a:rPr lang="en-US" b="1" dirty="0" smtClean="0"/>
              <a:t>b</a:t>
            </a:r>
            <a:r>
              <a:rPr lang="en-US" b="1" dirty="0"/>
              <a:t>. </a:t>
            </a:r>
            <a:r>
              <a:rPr lang="en-US" b="1" dirty="0" err="1"/>
              <a:t>Chăm</a:t>
            </a:r>
            <a:r>
              <a:rPr lang="en-US" b="1" dirty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/>
            </a:r>
            <a:br>
              <a:rPr lang="en-US" b="1" dirty="0"/>
            </a:br>
            <a:r>
              <a:rPr lang="en-US" b="1" dirty="0" smtClean="0"/>
              <a:t>c</a:t>
            </a:r>
            <a:r>
              <a:rPr lang="en-US" b="1" dirty="0"/>
              <a:t>.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bạn</a:t>
            </a:r>
            <a:r>
              <a:rPr lang="en-US" b="1" dirty="0"/>
              <a:t> </a:t>
            </a:r>
            <a:r>
              <a:rPr lang="en-US" b="1" dirty="0" err="1"/>
              <a:t>bè</a:t>
            </a:r>
            <a:r>
              <a:rPr lang="en-US" b="1" dirty="0"/>
              <a:t>   </a:t>
            </a:r>
            <a:endParaRPr lang="en-US" b="1" dirty="0" smtClean="0"/>
          </a:p>
          <a:p>
            <a:pPr>
              <a:buNone/>
              <a:tabLst>
                <a:tab pos="630238" algn="l"/>
              </a:tabLst>
            </a:pPr>
            <a:r>
              <a:rPr lang="en-US" b="1" dirty="0" smtClean="0"/>
              <a:t>	d</a:t>
            </a:r>
            <a:r>
              <a:rPr lang="en-US" b="1" dirty="0"/>
              <a:t>. </a:t>
            </a:r>
            <a:r>
              <a:rPr lang="en-US" b="1" dirty="0" err="1" smtClean="0"/>
              <a:t>Chăm</a:t>
            </a:r>
            <a:r>
              <a:rPr lang="en-US" b="1" dirty="0" smtClean="0"/>
              <a:t> </a:t>
            </a:r>
            <a:r>
              <a:rPr lang="en-US" b="1" dirty="0" err="1"/>
              <a:t>chỉ</a:t>
            </a:r>
            <a:r>
              <a:rPr lang="en-US" b="1" dirty="0"/>
              <a:t> </a:t>
            </a:r>
            <a:r>
              <a:rPr lang="en-US" b="1" dirty="0" err="1"/>
              <a:t>học</a:t>
            </a:r>
            <a:r>
              <a:rPr lang="en-US" b="1" dirty="0"/>
              <a:t> </a:t>
            </a:r>
            <a:r>
              <a:rPr lang="en-US" b="1" dirty="0" err="1"/>
              <a:t>hành</a:t>
            </a:r>
            <a:r>
              <a:rPr lang="en-US" b="1" dirty="0"/>
              <a:t>, </a:t>
            </a:r>
            <a:r>
              <a:rPr lang="en-US" b="1" dirty="0" err="1"/>
              <a:t>thương</a:t>
            </a:r>
            <a:r>
              <a:rPr lang="en-US" b="1" dirty="0"/>
              <a:t> </a:t>
            </a:r>
            <a:r>
              <a:rPr lang="en-US" b="1" dirty="0" err="1"/>
              <a:t>chị</a:t>
            </a:r>
            <a:r>
              <a:rPr lang="en-US" b="1" dirty="0"/>
              <a:t>, </a:t>
            </a:r>
            <a:r>
              <a:rPr lang="en-US" b="1" dirty="0" err="1"/>
              <a:t>yêu</a:t>
            </a:r>
            <a:r>
              <a:rPr lang="en-US" b="1" dirty="0"/>
              <a:t> </a:t>
            </a:r>
            <a:r>
              <a:rPr lang="en-US" b="1" dirty="0" err="1"/>
              <a:t>mến</a:t>
            </a:r>
            <a:r>
              <a:rPr lang="en-US" b="1" dirty="0"/>
              <a:t> </a:t>
            </a:r>
            <a:r>
              <a:rPr lang="en-US" b="1" dirty="0" err="1"/>
              <a:t>cô</a:t>
            </a:r>
            <a:r>
              <a:rPr lang="en-US" b="1" dirty="0"/>
              <a:t> </a:t>
            </a:r>
            <a:r>
              <a:rPr lang="en-US" b="1" dirty="0" err="1"/>
              <a:t>giáo</a:t>
            </a:r>
            <a:r>
              <a:rPr lang="en-US" b="1" dirty="0"/>
              <a:t> </a:t>
            </a:r>
            <a:r>
              <a:rPr lang="en-US" b="1" dirty="0" err="1"/>
              <a:t>và</a:t>
            </a:r>
            <a:r>
              <a:rPr lang="en-US" b="1" dirty="0"/>
              <a:t> </a:t>
            </a:r>
            <a:r>
              <a:rPr lang="en-US" b="1" err="1"/>
              <a:t>bạn</a:t>
            </a:r>
            <a:r>
              <a:rPr lang="en-US" b="1"/>
              <a:t> </a:t>
            </a:r>
            <a:r>
              <a:rPr lang="en-US" b="1" smtClean="0"/>
              <a:t>bè</a:t>
            </a:r>
            <a:endParaRPr lang="en-US" b="1" dirty="0"/>
          </a:p>
          <a:p>
            <a:endParaRPr lang="en-US" b="1" dirty="0"/>
          </a:p>
          <a:p>
            <a:endParaRPr lang="en-US" b="1" dirty="0" smtClean="0"/>
          </a:p>
          <a:p>
            <a:endParaRPr lang="en-US" b="1" dirty="0"/>
          </a:p>
        </p:txBody>
      </p:sp>
      <p:sp>
        <p:nvSpPr>
          <p:cNvPr id="4" name="Oval 3"/>
          <p:cNvSpPr/>
          <p:nvPr/>
        </p:nvSpPr>
        <p:spPr>
          <a:xfrm>
            <a:off x="0" y="1214422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0" y="4293096"/>
            <a:ext cx="1428760" cy="78581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1</a:t>
            </a:r>
            <a:endParaRPr lang="en-US" sz="2400" b="1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0" y="5301208"/>
            <a:ext cx="1428760" cy="78581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chemeClr val="tx1"/>
                </a:solidFill>
              </a:rPr>
              <a:t>Mức 2</a:t>
            </a:r>
            <a:endParaRPr lang="en-US" sz="2400" b="1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5" grpId="1" animBg="1"/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1960</TotalTime>
  <Words>1763</Words>
  <Application>Microsoft Office PowerPoint</Application>
  <PresentationFormat>On-screen Show (4:3)</PresentationFormat>
  <Paragraphs>374</Paragraphs>
  <Slides>25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SỞ GIÁO DỤC VÀ ĐÀO TẠO THÀNH PHỐ HỒ CHÍ MINH PHÒNG GIÁO DỤC TIỂU HỌC</vt:lpstr>
      <vt:lpstr>Một ly sữa</vt:lpstr>
      <vt:lpstr>Slide 3</vt:lpstr>
      <vt:lpstr>Slide 4</vt:lpstr>
      <vt:lpstr>Slide 5</vt:lpstr>
      <vt:lpstr>Slide 6</vt:lpstr>
      <vt:lpstr>CÔ GIÁO VÀ HAI EM NHỎ</vt:lpstr>
      <vt:lpstr>Slide 8</vt:lpstr>
      <vt:lpstr>Slide 9</vt:lpstr>
      <vt:lpstr>Slide 10</vt:lpstr>
      <vt:lpstr>Slide 11</vt:lpstr>
      <vt:lpstr>Slide 12</vt:lpstr>
      <vt:lpstr>Một số câu hỏi khác</vt:lpstr>
      <vt:lpstr>Mô tả các mức độ nhận thức</vt:lpstr>
      <vt:lpstr>Slide 15</vt:lpstr>
      <vt:lpstr>Mô tả các mức độ nhận thức</vt:lpstr>
      <vt:lpstr>Slide 17</vt:lpstr>
      <vt:lpstr>Mô tả các mức độ nhận thức</vt:lpstr>
      <vt:lpstr>Slide 19</vt:lpstr>
      <vt:lpstr>Slide 20</vt:lpstr>
      <vt:lpstr>Slide 21</vt:lpstr>
      <vt:lpstr>Câu hỏi ở mức 4</vt:lpstr>
      <vt:lpstr>Slide 23</vt:lpstr>
      <vt:lpstr>MA TRẬN ĐỀ KIỂM TRA ĐỌC HIỂU</vt:lpstr>
      <vt:lpstr>BÀI TẬP THỰC HÀNH NHÓM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SỞ</dc:title>
  <dc:creator>Windows User</dc:creator>
  <cp:lastModifiedBy>Carcassonno</cp:lastModifiedBy>
  <cp:revision>129</cp:revision>
  <dcterms:created xsi:type="dcterms:W3CDTF">2014-07-27T12:20:53Z</dcterms:created>
  <dcterms:modified xsi:type="dcterms:W3CDTF">2017-03-07T00:18:03Z</dcterms:modified>
</cp:coreProperties>
</file>